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4"/>
    <p:sldMasterId id="2147483866" r:id="rId5"/>
    <p:sldMasterId id="2147483874" r:id="rId6"/>
  </p:sldMasterIdLst>
  <p:notesMasterIdLst>
    <p:notesMasterId r:id="rId27"/>
  </p:notesMasterIdLst>
  <p:handoutMasterIdLst>
    <p:handoutMasterId r:id="rId28"/>
  </p:handoutMasterIdLst>
  <p:sldIdLst>
    <p:sldId id="323" r:id="rId7"/>
    <p:sldId id="321" r:id="rId8"/>
    <p:sldId id="6825" r:id="rId9"/>
    <p:sldId id="358" r:id="rId10"/>
    <p:sldId id="5637" r:id="rId11"/>
    <p:sldId id="5638" r:id="rId12"/>
    <p:sldId id="353" r:id="rId13"/>
    <p:sldId id="6181" r:id="rId14"/>
    <p:sldId id="359" r:id="rId15"/>
    <p:sldId id="347" r:id="rId16"/>
    <p:sldId id="6180" r:id="rId17"/>
    <p:sldId id="6824" r:id="rId18"/>
    <p:sldId id="6820" r:id="rId19"/>
    <p:sldId id="315" r:id="rId20"/>
    <p:sldId id="6817" r:id="rId21"/>
    <p:sldId id="6818" r:id="rId22"/>
    <p:sldId id="6819" r:id="rId23"/>
    <p:sldId id="6821" r:id="rId24"/>
    <p:sldId id="6816" r:id="rId25"/>
    <p:sldId id="262" r:id="rId2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you begin" id="{AD610E9D-37C5-4F14-B8C4-233D88DAE091}">
          <p14:sldIdLst>
            <p14:sldId id="323"/>
            <p14:sldId id="321"/>
            <p14:sldId id="6825"/>
            <p14:sldId id="358"/>
            <p14:sldId id="5637"/>
            <p14:sldId id="5638"/>
            <p14:sldId id="353"/>
            <p14:sldId id="6181"/>
            <p14:sldId id="359"/>
            <p14:sldId id="347"/>
            <p14:sldId id="6180"/>
            <p14:sldId id="6824"/>
            <p14:sldId id="6820"/>
            <p14:sldId id="315"/>
            <p14:sldId id="6817"/>
            <p14:sldId id="6818"/>
            <p14:sldId id="6819"/>
            <p14:sldId id="6821"/>
            <p14:sldId id="6816"/>
          </p14:sldIdLst>
        </p14:section>
        <p14:section name="Template slides" id="{ED528D42-6668-47B7-8A1D-98C302046947}">
          <p14:sldIdLst>
            <p14:sldId id="262"/>
          </p14:sldIdLst>
        </p14:section>
      </p14:sectionLst>
    </p:ext>
    <p:ext uri="{EFAFB233-063F-42B5-8137-9DF3F51BA10A}">
      <p15:sldGuideLst xmlns:p15="http://schemas.microsoft.com/office/powerpoint/2012/main">
        <p15:guide id="1" orient="horz" pos="1848" userDrawn="1">
          <p15:clr>
            <a:srgbClr val="A4A3A4"/>
          </p15:clr>
        </p15:guide>
        <p15:guide id="2" pos="3863" userDrawn="1">
          <p15:clr>
            <a:srgbClr val="A4A3A4"/>
          </p15:clr>
        </p15:guide>
        <p15:guide id="3" orient="horz" pos="1039">
          <p15:clr>
            <a:srgbClr val="A4A3A4"/>
          </p15:clr>
        </p15:guide>
        <p15:guide id="4" orient="horz" pos="864" userDrawn="1">
          <p15:clr>
            <a:srgbClr val="A4A3A4"/>
          </p15:clr>
        </p15:guide>
        <p15:guide id="5" orient="horz" pos="3744" userDrawn="1">
          <p15:clr>
            <a:srgbClr val="A4A3A4"/>
          </p15:clr>
        </p15:guide>
        <p15:guide id="6" orient="horz" pos="4152" userDrawn="1">
          <p15:clr>
            <a:srgbClr val="A4A3A4"/>
          </p15:clr>
        </p15:guide>
        <p15:guide id="7" pos="7398">
          <p15:clr>
            <a:srgbClr val="A4A3A4"/>
          </p15:clr>
        </p15:guide>
        <p15:guide id="8" pos="1583" userDrawn="1">
          <p15:clr>
            <a:srgbClr val="A4A3A4"/>
          </p15:clr>
        </p15:guide>
        <p15:guide id="9" pos="6695" userDrawn="1">
          <p15:clr>
            <a:srgbClr val="A4A3A4"/>
          </p15:clr>
        </p15:guide>
        <p15:guide id="10" pos="422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3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llas, Thomas (BHGE)" initials="M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22B"/>
    <a:srgbClr val="FCB714"/>
    <a:srgbClr val="DB8220"/>
    <a:srgbClr val="116F79"/>
    <a:srgbClr val="1FA5B8"/>
    <a:srgbClr val="043029"/>
    <a:srgbClr val="1D2920"/>
    <a:srgbClr val="949494"/>
    <a:srgbClr val="0F8275"/>
    <a:srgbClr val="28A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5" autoAdjust="0"/>
    <p:restoredTop sz="91497" autoAdjust="0"/>
  </p:normalViewPr>
  <p:slideViewPr>
    <p:cSldViewPr snapToGrid="0" showGuides="1">
      <p:cViewPr varScale="1">
        <p:scale>
          <a:sx n="88" d="100"/>
          <a:sy n="88" d="100"/>
        </p:scale>
        <p:origin x="80" y="136"/>
      </p:cViewPr>
      <p:guideLst>
        <p:guide orient="horz" pos="1848"/>
        <p:guide pos="3863"/>
        <p:guide orient="horz" pos="1039"/>
        <p:guide orient="horz" pos="864"/>
        <p:guide orient="horz" pos="3744"/>
        <p:guide orient="horz" pos="4152"/>
        <p:guide pos="7398"/>
        <p:guide pos="1583"/>
        <p:guide pos="6695"/>
        <p:guide pos="4223"/>
      </p:guideLst>
    </p:cSldViewPr>
  </p:slideViewPr>
  <p:outlineViewPr>
    <p:cViewPr>
      <p:scale>
        <a:sx n="33" d="100"/>
        <a:sy n="33" d="100"/>
      </p:scale>
      <p:origin x="0" y="-11490"/>
    </p:cViewPr>
  </p:outlineViewPr>
  <p:notesTextViewPr>
    <p:cViewPr>
      <p:scale>
        <a:sx n="1" d="1"/>
        <a:sy n="1" d="1"/>
      </p:scale>
      <p:origin x="0" y="0"/>
    </p:cViewPr>
  </p:notesTextViewPr>
  <p:sorterViewPr>
    <p:cViewPr varScale="1">
      <p:scale>
        <a:sx n="1" d="1"/>
        <a:sy n="1" d="1"/>
      </p:scale>
      <p:origin x="0" y="-1224"/>
    </p:cViewPr>
  </p:sorterViewPr>
  <p:notesViewPr>
    <p:cSldViewPr snapToGrid="0" showGuides="1">
      <p:cViewPr varScale="1">
        <p:scale>
          <a:sx n="108" d="100"/>
          <a:sy n="108" d="100"/>
        </p:scale>
        <p:origin x="5328" y="208"/>
      </p:cViewPr>
      <p:guideLst>
        <p:guide orient="horz" pos="2880"/>
        <p:guide pos="213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Morris" userId="e5234bb4-84e3-4029-8191-f55bfdf1f3a2" providerId="ADAL" clId="{F72A87D8-67D8-41AB-ADCF-961A7E9CCD6D}"/>
    <pc:docChg chg="delSld modSection">
      <pc:chgData name="Ben Morris" userId="e5234bb4-84e3-4029-8191-f55bfdf1f3a2" providerId="ADAL" clId="{F72A87D8-67D8-41AB-ADCF-961A7E9CCD6D}" dt="2020-06-12T14:30:46.707" v="0" actId="2696"/>
      <pc:docMkLst>
        <pc:docMk/>
      </pc:docMkLst>
      <pc:sldChg chg="del">
        <pc:chgData name="Ben Morris" userId="e5234bb4-84e3-4029-8191-f55bfdf1f3a2" providerId="ADAL" clId="{F72A87D8-67D8-41AB-ADCF-961A7E9CCD6D}" dt="2020-06-12T14:30:46.707" v="0" actId="2696"/>
        <pc:sldMkLst>
          <pc:docMk/>
          <pc:sldMk cId="2778319707" sldId="682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latin typeface="Poppin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latin typeface="Poppins" panose="00000500000000000000" pitchFamily="50" charset="0"/>
              </a:rPr>
              <a:t>2020-06-12</a:t>
            </a:fld>
            <a:endParaRPr lang="en-CA" dirty="0">
              <a:latin typeface="Poppin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latin typeface="Poppin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latin typeface="Poppins" panose="00000500000000000000" pitchFamily="50" charset="0"/>
              </a:rPr>
              <a:t>‹#›</a:t>
            </a:fld>
            <a:endParaRPr lang="en-CA" dirty="0">
              <a:latin typeface="Poppins" panose="00000500000000000000" pitchFamily="50" charset="0"/>
            </a:endParaRPr>
          </a:p>
        </p:txBody>
      </p:sp>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Poppins" panose="00000500000000000000" pitchFamily="50" charset="0"/>
              </a:defRPr>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Poppins" panose="00000500000000000000" pitchFamily="50" charset="0"/>
              </a:defRPr>
            </a:lvl1pPr>
          </a:lstStyle>
          <a:p>
            <a:fld id="{9B6804B0-AD37-4623-8498-3C9AE39E25E5}" type="datetimeFigureOut">
              <a:rPr lang="en-CA" smtClean="0"/>
              <a:pPr/>
              <a:t>2020-06-12</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Poppins" panose="00000500000000000000" pitchFamily="50" charset="0"/>
              </a:defRPr>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Poppins" panose="00000500000000000000" pitchFamily="50" charset="0"/>
              </a:defRPr>
            </a:lvl1pPr>
          </a:lstStyle>
          <a:p>
            <a:fld id="{80CDABC8-FD09-47BC-822A-A981D494E0D7}" type="slidenum">
              <a:rPr lang="en-CA" smtClean="0"/>
              <a:pPr/>
              <a:t>‹#›</a:t>
            </a:fld>
            <a:endParaRPr lang="en-CA" dirty="0"/>
          </a:p>
        </p:txBody>
      </p:sp>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Poppins" panose="00000500000000000000" pitchFamily="50" charset="0"/>
        <a:ea typeface="+mn-ea"/>
        <a:cs typeface="+mn-cs"/>
      </a:defRPr>
    </a:lvl1pPr>
    <a:lvl2pPr marL="304747" indent="0" algn="l" defTabSz="1218987" rtl="0" eaLnBrk="1" latinLnBrk="0" hangingPunct="1">
      <a:defRPr sz="1600" kern="1200">
        <a:solidFill>
          <a:schemeClr val="tx1"/>
        </a:solidFill>
        <a:latin typeface="Poppins" panose="00000500000000000000" pitchFamily="50" charset="0"/>
        <a:ea typeface="+mn-ea"/>
        <a:cs typeface="+mn-cs"/>
      </a:defRPr>
    </a:lvl2pPr>
    <a:lvl3pPr marL="609493" indent="0" algn="l" defTabSz="1218987" rtl="0" eaLnBrk="1" latinLnBrk="0" hangingPunct="1">
      <a:defRPr sz="1600" kern="1200">
        <a:solidFill>
          <a:schemeClr val="tx1"/>
        </a:solidFill>
        <a:latin typeface="Poppins" panose="00000500000000000000" pitchFamily="50" charset="0"/>
        <a:ea typeface="+mn-ea"/>
        <a:cs typeface="+mn-cs"/>
      </a:defRPr>
    </a:lvl3pPr>
    <a:lvl4pPr marL="914240" indent="0" algn="l" defTabSz="1218987" rtl="0" eaLnBrk="1" latinLnBrk="0" hangingPunct="1">
      <a:defRPr sz="1600" kern="1200">
        <a:solidFill>
          <a:schemeClr val="tx1"/>
        </a:solidFill>
        <a:latin typeface="Poppins" panose="00000500000000000000" pitchFamily="50" charset="0"/>
        <a:ea typeface="+mn-ea"/>
        <a:cs typeface="+mn-cs"/>
      </a:defRPr>
    </a:lvl4pPr>
    <a:lvl5pPr marL="1218987" indent="0" algn="l" defTabSz="1218987" rtl="0" eaLnBrk="1" latinLnBrk="0" hangingPunct="1">
      <a:defRPr sz="1600" kern="1200">
        <a:solidFill>
          <a:schemeClr val="tx1"/>
        </a:solidFill>
        <a:latin typeface="Poppins" panose="00000500000000000000" pitchFamily="50"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Baker Hughes is an energy technology company that provides solutions for energy and industrial customers worldwide. </a:t>
            </a:r>
          </a:p>
          <a:p>
            <a:r>
              <a:rPr lang="en-US" sz="1600" kern="1200" dirty="0">
                <a:solidFill>
                  <a:schemeClr val="tx1"/>
                </a:solidFill>
                <a:effectLst/>
                <a:latin typeface="+mn-lt"/>
                <a:ea typeface="+mn-ea"/>
                <a:cs typeface="+mn-cs"/>
              </a:rPr>
              <a:t> </a:t>
            </a:r>
          </a:p>
          <a:p>
            <a:r>
              <a:rPr lang="en-US" sz="1600" kern="1200" dirty="0">
                <a:solidFill>
                  <a:schemeClr val="tx1"/>
                </a:solidFill>
                <a:effectLst/>
                <a:latin typeface="+mn-lt"/>
                <a:ea typeface="+mn-ea"/>
                <a:cs typeface="+mn-cs"/>
              </a:rPr>
              <a:t>With operations in over 120 countries and more than 67,000 employees, we design, manufacture and deliver leading technology solutions for our customers. Powered by the industry’s only </a:t>
            </a:r>
            <a:r>
              <a:rPr lang="en-US" sz="1600" kern="1200" dirty="0" err="1">
                <a:solidFill>
                  <a:schemeClr val="tx1"/>
                </a:solidFill>
                <a:effectLst/>
                <a:latin typeface="+mn-lt"/>
                <a:ea typeface="+mn-ea"/>
                <a:cs typeface="+mn-cs"/>
              </a:rPr>
              <a:t>fullstream</a:t>
            </a:r>
            <a:r>
              <a:rPr lang="en-US" sz="1600" kern="1200" dirty="0">
                <a:solidFill>
                  <a:schemeClr val="tx1"/>
                </a:solidFill>
                <a:effectLst/>
                <a:latin typeface="+mn-lt"/>
                <a:ea typeface="+mn-ea"/>
                <a:cs typeface="+mn-cs"/>
              </a:rPr>
              <a:t> technology portfolio, and enabled by our people and scale, we drive productivity and improve outcomes for ourselves and our customers. </a:t>
            </a:r>
          </a:p>
          <a:p>
            <a:r>
              <a:rPr lang="en-US" sz="1600" kern="1200" dirty="0">
                <a:solidFill>
                  <a:schemeClr val="tx1"/>
                </a:solidFill>
                <a:effectLst/>
                <a:latin typeface="+mn-lt"/>
                <a:ea typeface="+mn-ea"/>
                <a:cs typeface="+mn-cs"/>
              </a:rPr>
              <a:t> </a:t>
            </a:r>
          </a:p>
          <a:p>
            <a:r>
              <a:rPr lang="en-US" sz="1600" kern="1200" dirty="0">
                <a:solidFill>
                  <a:schemeClr val="tx1"/>
                </a:solidFill>
                <a:effectLst/>
                <a:latin typeface="+mn-lt"/>
                <a:ea typeface="+mn-ea"/>
                <a:cs typeface="+mn-cs"/>
              </a:rPr>
              <a:t>From the first rotary drill bit to the world’s most extensive portfolio of compressors and gas turbines, and from digital solutions that predict outcomes to modular </a:t>
            </a:r>
            <a:r>
              <a:rPr lang="en-US" sz="1600" kern="1200" dirty="0" err="1">
                <a:solidFill>
                  <a:schemeClr val="tx1"/>
                </a:solidFill>
                <a:effectLst/>
                <a:latin typeface="+mn-lt"/>
                <a:ea typeface="+mn-ea"/>
                <a:cs typeface="+mn-cs"/>
              </a:rPr>
              <a:t>deepwater</a:t>
            </a:r>
            <a:r>
              <a:rPr lang="en-US" sz="1600" kern="1200" dirty="0">
                <a:solidFill>
                  <a:schemeClr val="tx1"/>
                </a:solidFill>
                <a:effectLst/>
                <a:latin typeface="+mn-lt"/>
                <a:ea typeface="+mn-ea"/>
                <a:cs typeface="+mn-cs"/>
              </a:rPr>
              <a:t> technology, for more than a century our inventions have been revolutionizing the industry.  </a:t>
            </a:r>
          </a:p>
          <a:p>
            <a:r>
              <a:rPr lang="en-US" sz="1600" kern="1200" dirty="0">
                <a:solidFill>
                  <a:schemeClr val="tx1"/>
                </a:solidFill>
                <a:effectLst/>
                <a:latin typeface="+mn-lt"/>
                <a:ea typeface="+mn-ea"/>
                <a:cs typeface="+mn-cs"/>
              </a:rPr>
              <a:t> </a:t>
            </a:r>
          </a:p>
          <a:p>
            <a:r>
              <a:rPr lang="en-US" sz="1600" kern="1200" dirty="0">
                <a:solidFill>
                  <a:schemeClr val="tx1"/>
                </a:solidFill>
                <a:effectLst/>
                <a:latin typeface="+mn-lt"/>
                <a:ea typeface="+mn-ea"/>
                <a:cs typeface="+mn-cs"/>
              </a:rPr>
              <a:t>We are reducing the carbon intensity of our operations, applying proven low-carbon technology to help our customers meet their environmental goals, and innovating for the future of energy. </a:t>
            </a:r>
          </a:p>
          <a:p>
            <a:r>
              <a:rPr lang="en-US" sz="1600" kern="1200" dirty="0">
                <a:solidFill>
                  <a:schemeClr val="tx1"/>
                </a:solidFill>
                <a:effectLst/>
                <a:latin typeface="+mn-lt"/>
                <a:ea typeface="+mn-ea"/>
                <a:cs typeface="+mn-cs"/>
              </a:rPr>
              <a:t> </a:t>
            </a:r>
          </a:p>
          <a:p>
            <a:r>
              <a:rPr lang="en-US" sz="1600" kern="1200" dirty="0">
                <a:solidFill>
                  <a:schemeClr val="tx1"/>
                </a:solidFill>
                <a:effectLst/>
                <a:latin typeface="+mn-lt"/>
                <a:ea typeface="+mn-ea"/>
                <a:cs typeface="+mn-cs"/>
              </a:rPr>
              <a:t>At Baker Hughes, we are taking energy forward – making it safer, cleaner and more efficient for people and the planet.</a:t>
            </a:r>
          </a:p>
          <a:p>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382176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Divider lines are a device that can be used where necessary throughout any presentation</a:t>
            </a:r>
          </a:p>
          <a:p>
            <a:pPr marL="285750" indent="-285750">
              <a:buFont typeface="Arial" panose="020B0604020202020204" pitchFamily="34" charset="0"/>
              <a:buChar char="•"/>
            </a:pPr>
            <a:r>
              <a:rPr lang="en-US"/>
              <a:t>2- and 4-column versions of this layout are available as additional options</a:t>
            </a:r>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300755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Poppins" panose="00000500000000000000" pitchFamily="50" charset="0"/>
                <a:ea typeface="+mn-ea"/>
                <a:cs typeface="+mn-cs"/>
              </a:rPr>
              <a:t>The global energy industry is changing. Experts predict that over the next 30 years demand for energy will continue to grow by as much as 30%. There will be higher demand for renewables and natural gas, but oil will remain a big piece of the energy mix, too. </a:t>
            </a:r>
          </a:p>
          <a:p>
            <a:endParaRPr lang="en-US" sz="1600" kern="1200" dirty="0">
              <a:solidFill>
                <a:schemeClr val="tx1"/>
              </a:solidFill>
              <a:effectLst/>
              <a:latin typeface="Poppins" panose="00000500000000000000" pitchFamily="50" charset="0"/>
              <a:ea typeface="+mn-ea"/>
              <a:cs typeface="+mn-cs"/>
            </a:endParaRPr>
          </a:p>
          <a:p>
            <a:r>
              <a:rPr lang="en-US" sz="1600" b="1" kern="1200" dirty="0">
                <a:solidFill>
                  <a:schemeClr val="tx1"/>
                </a:solidFill>
                <a:effectLst/>
                <a:latin typeface="Poppins" panose="00000500000000000000" pitchFamily="50" charset="0"/>
                <a:ea typeface="+mn-ea"/>
                <a:cs typeface="+mn-cs"/>
              </a:rPr>
              <a:t>Baker Hughes is Energy Technology Company</a:t>
            </a:r>
            <a:r>
              <a:rPr lang="en-US" sz="1600" kern="1200" dirty="0">
                <a:solidFill>
                  <a:schemeClr val="tx1"/>
                </a:solidFill>
                <a:effectLst/>
                <a:latin typeface="Poppins" panose="00000500000000000000" pitchFamily="50" charset="0"/>
                <a:ea typeface="+mn-ea"/>
                <a:cs typeface="+mn-cs"/>
              </a:rPr>
              <a:t>. Our technology and service offerings uniquely position us for opportunities created by the energy transition. And by anticipating future energy trends, and leveraging our unique product mix of oilfield, turbomachinery and measurement, we can make </a:t>
            </a:r>
            <a:r>
              <a:rPr lang="en-US" sz="1600" kern="1200" dirty="0" err="1">
                <a:solidFill>
                  <a:schemeClr val="tx1"/>
                </a:solidFill>
                <a:effectLst/>
                <a:latin typeface="Poppins" panose="00000500000000000000" pitchFamily="50" charset="0"/>
                <a:ea typeface="+mn-ea"/>
                <a:cs typeface="+mn-cs"/>
              </a:rPr>
              <a:t>make</a:t>
            </a:r>
            <a:r>
              <a:rPr lang="en-US" sz="1600" kern="1200" dirty="0">
                <a:solidFill>
                  <a:schemeClr val="tx1"/>
                </a:solidFill>
                <a:effectLst/>
                <a:latin typeface="Poppins" panose="00000500000000000000" pitchFamily="50" charset="0"/>
                <a:ea typeface="+mn-ea"/>
                <a:cs typeface="+mn-cs"/>
              </a:rPr>
              <a:t> energy cleaner, safer and more efficient for people and the planet. We aspire to make Baker Hughes the provider of choice in the energy industry of the future.</a:t>
            </a:r>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Poppins" panose="00000500000000000000" pitchFamily="50"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dirty="0">
              <a:ln>
                <a:noFill/>
              </a:ln>
              <a:solidFill>
                <a:prstClr val="black"/>
              </a:solidFill>
              <a:effectLst/>
              <a:uLnTx/>
              <a:uFillTx/>
              <a:latin typeface="Poppins" panose="00000500000000000000" pitchFamily="50" charset="0"/>
              <a:ea typeface="+mn-ea"/>
              <a:cs typeface="+mn-cs"/>
            </a:endParaRPr>
          </a:p>
        </p:txBody>
      </p:sp>
    </p:spTree>
    <p:extLst>
      <p:ext uri="{BB962C8B-B14F-4D97-AF65-F5344CB8AC3E}">
        <p14:creationId xmlns:p14="http://schemas.microsoft.com/office/powerpoint/2010/main" val="27123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We operate with four product companies.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Our </a:t>
            </a:r>
            <a:r>
              <a:rPr lang="en-US" sz="1600" b="1" kern="1200" dirty="0">
                <a:solidFill>
                  <a:schemeClr val="tx1"/>
                </a:solidFill>
                <a:effectLst/>
                <a:latin typeface="+mn-lt"/>
                <a:ea typeface="+mn-ea"/>
                <a:cs typeface="+mn-cs"/>
              </a:rPr>
              <a:t>Oilfield Services (OFS)</a:t>
            </a:r>
            <a:r>
              <a:rPr lang="en-CA" sz="1600" kern="1200" dirty="0">
                <a:solidFill>
                  <a:schemeClr val="tx1"/>
                </a:solidFill>
                <a:effectLst/>
                <a:latin typeface="+mn-lt"/>
                <a:ea typeface="+mn-ea"/>
                <a:cs typeface="+mn-cs"/>
              </a:rPr>
              <a:t> business lowers the cost per barrel of oil equivalent for the life of a well by improving well efficiency, optimizing production and increasing ultimate recovery.</a:t>
            </a:r>
          </a:p>
          <a:p>
            <a:endParaRPr lang="en-US" sz="1600" kern="1200" dirty="0">
              <a:solidFill>
                <a:schemeClr val="tx1"/>
              </a:solidFill>
              <a:effectLst/>
              <a:latin typeface="+mn-lt"/>
              <a:ea typeface="+mn-ea"/>
              <a:cs typeface="+mn-cs"/>
            </a:endParaRPr>
          </a:p>
          <a:p>
            <a:r>
              <a:rPr lang="en-CA" sz="1600" kern="1200" dirty="0">
                <a:solidFill>
                  <a:schemeClr val="tx1"/>
                </a:solidFill>
                <a:effectLst/>
                <a:latin typeface="+mn-lt"/>
                <a:ea typeface="+mn-ea"/>
                <a:cs typeface="+mn-cs"/>
              </a:rPr>
              <a:t>Our </a:t>
            </a:r>
            <a:r>
              <a:rPr lang="en-CA" sz="1600" b="1" kern="1200" dirty="0">
                <a:solidFill>
                  <a:schemeClr val="tx1"/>
                </a:solidFill>
                <a:effectLst/>
                <a:latin typeface="+mn-lt"/>
                <a:ea typeface="+mn-ea"/>
                <a:cs typeface="+mn-cs"/>
              </a:rPr>
              <a:t>Oilfield Equipment (OFE)</a:t>
            </a:r>
            <a:r>
              <a:rPr lang="en-CA" sz="1600" kern="1200" dirty="0">
                <a:solidFill>
                  <a:schemeClr val="tx1"/>
                </a:solidFill>
                <a:effectLst/>
                <a:latin typeface="+mn-lt"/>
                <a:ea typeface="+mn-ea"/>
                <a:cs typeface="+mn-cs"/>
              </a:rPr>
              <a:t> business provides customers with a portfolio of ultra-reliable technologies, including subsea trees, manifolds, blowout preventers (BOPs), flexible risers and advanced control systems.</a:t>
            </a:r>
          </a:p>
          <a:p>
            <a:endParaRPr lang="en-US" sz="1600" kern="1200" dirty="0">
              <a:solidFill>
                <a:schemeClr val="tx1"/>
              </a:solidFill>
              <a:effectLst/>
              <a:latin typeface="+mn-lt"/>
              <a:ea typeface="+mn-ea"/>
              <a:cs typeface="+mn-cs"/>
            </a:endParaRPr>
          </a:p>
          <a:p>
            <a:r>
              <a:rPr lang="en-CA" sz="1600" kern="1200" dirty="0">
                <a:solidFill>
                  <a:schemeClr val="tx1"/>
                </a:solidFill>
                <a:effectLst/>
                <a:latin typeface="+mn-lt"/>
                <a:ea typeface="+mn-ea"/>
                <a:cs typeface="+mn-cs"/>
              </a:rPr>
              <a:t>Our </a:t>
            </a:r>
            <a:r>
              <a:rPr lang="en-CA" sz="1600" b="1" kern="1200" dirty="0">
                <a:solidFill>
                  <a:schemeClr val="tx1"/>
                </a:solidFill>
                <a:effectLst/>
                <a:latin typeface="+mn-lt"/>
                <a:ea typeface="+mn-ea"/>
                <a:cs typeface="+mn-cs"/>
              </a:rPr>
              <a:t>Turbomachinery &amp; Process Solutions (TPS)</a:t>
            </a:r>
            <a:r>
              <a:rPr lang="en-CA" sz="1600" kern="1200" dirty="0">
                <a:solidFill>
                  <a:schemeClr val="tx1"/>
                </a:solidFill>
                <a:effectLst/>
                <a:latin typeface="+mn-lt"/>
                <a:ea typeface="+mn-ea"/>
                <a:cs typeface="+mn-cs"/>
              </a:rPr>
              <a:t> </a:t>
            </a:r>
            <a:r>
              <a:rPr lang="en-CA" sz="1600" kern="1200" dirty="0" err="1">
                <a:solidFill>
                  <a:schemeClr val="tx1"/>
                </a:solidFill>
                <a:effectLst/>
                <a:latin typeface="+mn-lt"/>
                <a:ea typeface="+mn-ea"/>
                <a:cs typeface="+mn-cs"/>
              </a:rPr>
              <a:t>portolio</a:t>
            </a:r>
            <a:r>
              <a:rPr lang="en-CA" sz="1600" kern="1200" dirty="0">
                <a:solidFill>
                  <a:schemeClr val="tx1"/>
                </a:solidFill>
                <a:effectLst/>
                <a:latin typeface="+mn-lt"/>
                <a:ea typeface="+mn-ea"/>
                <a:cs typeface="+mn-cs"/>
              </a:rPr>
              <a:t> of</a:t>
            </a:r>
            <a:r>
              <a:rPr lang="en-US" sz="1600" kern="1200" dirty="0">
                <a:solidFill>
                  <a:schemeClr val="tx1"/>
                </a:solidFill>
                <a:effectLst/>
                <a:latin typeface="+mn-lt"/>
                <a:ea typeface="+mn-ea"/>
                <a:cs typeface="+mn-cs"/>
              </a:rPr>
              <a:t> rotating equipment, process flow, transmission technology and lifecycle services helps maximize productivity, enhance efficiency, minimize risk and optimize total cost of ownership across onshore-and-offshore production, gas processing, pipeline, liquefied natural gas (LNG), refining, petrochemical and industrial sectors.</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Our </a:t>
            </a:r>
            <a:r>
              <a:rPr lang="en-US" sz="1600" b="1" kern="1200" dirty="0">
                <a:solidFill>
                  <a:schemeClr val="tx1"/>
                </a:solidFill>
                <a:effectLst/>
                <a:latin typeface="+mn-lt"/>
                <a:ea typeface="+mn-ea"/>
                <a:cs typeface="+mn-cs"/>
              </a:rPr>
              <a:t>Digital Solutions </a:t>
            </a:r>
            <a:r>
              <a:rPr lang="en-US" sz="1600" kern="1200" dirty="0">
                <a:solidFill>
                  <a:schemeClr val="tx1"/>
                </a:solidFill>
                <a:effectLst/>
                <a:latin typeface="+mn-lt"/>
                <a:ea typeface="+mn-ea"/>
                <a:cs typeface="+mn-cs"/>
              </a:rPr>
              <a:t>business We bring peace of mind to the world’s infrastructure. Their intelligent, connected technologies sense, monitor, control, and inspect your operations in real time.</a:t>
            </a:r>
          </a:p>
          <a:p>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2184055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Industrial and digital technology leadership is core to who we are. We apply engineering, science and data to redefine what’s possible. We put our entrepreneurial spirit and our history of innovation to work every day. Our original thinking and practical know-how drives our technological advantage and global capabilities.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With more than 2,700 patents, Baker Hughes holds the most oil &amp; gas technology patents of any company globally. To date we’ve invested $700 million in research &amp; development and introduced more than 100 new products.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Our innovation agenda is driven in four key areas: </a:t>
            </a:r>
          </a:p>
          <a:p>
            <a:endParaRPr lang="en-US" sz="1600" kern="1200" dirty="0">
              <a:solidFill>
                <a:schemeClr val="tx1"/>
              </a:solidFill>
              <a:effectLst/>
              <a:latin typeface="+mn-lt"/>
              <a:ea typeface="+mn-ea"/>
              <a:cs typeface="+mn-cs"/>
            </a:endParaRPr>
          </a:p>
          <a:p>
            <a:pPr lvl="0"/>
            <a:r>
              <a:rPr lang="en-US" sz="1600" b="1" kern="1200" dirty="0">
                <a:solidFill>
                  <a:schemeClr val="tx1"/>
                </a:solidFill>
                <a:effectLst/>
                <a:latin typeface="+mn-lt"/>
                <a:ea typeface="+mn-ea"/>
                <a:cs typeface="+mn-cs"/>
              </a:rPr>
              <a:t>Our innovators</a:t>
            </a:r>
            <a:r>
              <a:rPr lang="en-US" sz="1600" kern="1200" dirty="0">
                <a:solidFill>
                  <a:schemeClr val="tx1"/>
                </a:solidFill>
                <a:effectLst/>
                <a:latin typeface="+mn-lt"/>
                <a:ea typeface="+mn-ea"/>
                <a:cs typeface="+mn-cs"/>
              </a:rPr>
              <a:t> – Our global network of 9,000 engineers and scientists</a:t>
            </a:r>
          </a:p>
          <a:p>
            <a:pPr lvl="0"/>
            <a:endParaRPr lang="en-US" sz="1600" kern="1200" dirty="0">
              <a:solidFill>
                <a:schemeClr val="tx1"/>
              </a:solidFill>
              <a:effectLst/>
              <a:latin typeface="+mn-lt"/>
              <a:ea typeface="+mn-ea"/>
              <a:cs typeface="+mn-cs"/>
            </a:endParaRPr>
          </a:p>
          <a:p>
            <a:pPr lvl="0"/>
            <a:r>
              <a:rPr lang="en-US" sz="1600" b="1" kern="1200" dirty="0">
                <a:solidFill>
                  <a:schemeClr val="tx1"/>
                </a:solidFill>
                <a:effectLst/>
                <a:latin typeface="+mn-lt"/>
                <a:ea typeface="+mn-ea"/>
                <a:cs typeface="+mn-cs"/>
              </a:rPr>
              <a:t>Industrial innovation</a:t>
            </a:r>
            <a:r>
              <a:rPr lang="en-US" sz="1600" kern="1200" dirty="0">
                <a:solidFill>
                  <a:schemeClr val="tx1"/>
                </a:solidFill>
                <a:effectLst/>
                <a:latin typeface="+mn-lt"/>
                <a:ea typeface="+mn-ea"/>
                <a:cs typeface="+mn-cs"/>
              </a:rPr>
              <a:t> – Enhancing productivity for ourselves and our customers through streamlined manufacturing and supply chain </a:t>
            </a:r>
          </a:p>
          <a:p>
            <a:pPr lvl="0"/>
            <a:endParaRPr lang="en-US" sz="1600" kern="1200" dirty="0">
              <a:solidFill>
                <a:schemeClr val="tx1"/>
              </a:solidFill>
              <a:effectLst/>
              <a:latin typeface="+mn-lt"/>
              <a:ea typeface="+mn-ea"/>
              <a:cs typeface="+mn-cs"/>
            </a:endParaRPr>
          </a:p>
          <a:p>
            <a:pPr lvl="0"/>
            <a:r>
              <a:rPr lang="en-US" sz="1600" b="1" kern="1200" dirty="0">
                <a:solidFill>
                  <a:schemeClr val="tx1"/>
                </a:solidFill>
                <a:effectLst/>
                <a:latin typeface="+mn-lt"/>
                <a:ea typeface="+mn-ea"/>
                <a:cs typeface="+mn-cs"/>
              </a:rPr>
              <a:t>Digital innovation</a:t>
            </a:r>
            <a:r>
              <a:rPr lang="en-US" sz="1600" kern="1200" dirty="0">
                <a:solidFill>
                  <a:schemeClr val="tx1"/>
                </a:solidFill>
                <a:effectLst/>
                <a:latin typeface="+mn-lt"/>
                <a:ea typeface="+mn-ea"/>
                <a:cs typeface="+mn-cs"/>
              </a:rPr>
              <a:t> – Delivering enterprise-scale A.I. and intelligent automation across the value chain </a:t>
            </a:r>
          </a:p>
          <a:p>
            <a:pPr lvl="0"/>
            <a:endParaRPr lang="en-US" sz="1600" kern="1200" dirty="0">
              <a:solidFill>
                <a:schemeClr val="tx1"/>
              </a:solidFill>
              <a:effectLst/>
              <a:latin typeface="+mn-lt"/>
              <a:ea typeface="+mn-ea"/>
              <a:cs typeface="+mn-cs"/>
            </a:endParaRPr>
          </a:p>
          <a:p>
            <a:pPr lvl="0"/>
            <a:r>
              <a:rPr lang="en-US" sz="1600" b="1" kern="1200" dirty="0">
                <a:solidFill>
                  <a:schemeClr val="tx1"/>
                </a:solidFill>
                <a:effectLst/>
                <a:latin typeface="+mn-lt"/>
                <a:ea typeface="+mn-ea"/>
                <a:cs typeface="+mn-cs"/>
              </a:rPr>
              <a:t>New technology and ventures</a:t>
            </a:r>
            <a:r>
              <a:rPr lang="en-US" sz="1600" kern="1200" dirty="0">
                <a:solidFill>
                  <a:schemeClr val="tx1"/>
                </a:solidFill>
                <a:effectLst/>
                <a:latin typeface="+mn-lt"/>
                <a:ea typeface="+mn-ea"/>
                <a:cs typeface="+mn-cs"/>
              </a:rPr>
              <a:t> – We explore new ways to adapt, apply and iterate new technologies and accelerate them to the market through partnerships like </a:t>
            </a:r>
            <a:r>
              <a:rPr lang="en-US" sz="1600" kern="1200" dirty="0" err="1">
                <a:solidFill>
                  <a:schemeClr val="tx1"/>
                </a:solidFill>
                <a:effectLst/>
                <a:latin typeface="+mn-lt"/>
                <a:ea typeface="+mn-ea"/>
                <a:cs typeface="+mn-cs"/>
              </a:rPr>
              <a:t>Avitas</a:t>
            </a:r>
            <a:r>
              <a:rPr lang="en-US" sz="1600" kern="1200" dirty="0">
                <a:solidFill>
                  <a:schemeClr val="tx1"/>
                </a:solidFill>
                <a:effectLst/>
                <a:latin typeface="+mn-lt"/>
                <a:ea typeface="+mn-ea"/>
                <a:cs typeface="+mn-cs"/>
              </a:rPr>
              <a:t> and </a:t>
            </a:r>
            <a:r>
              <a:rPr lang="en-US" sz="1600" kern="1200" dirty="0" err="1">
                <a:solidFill>
                  <a:schemeClr val="tx1"/>
                </a:solidFill>
                <a:effectLst/>
                <a:latin typeface="+mn-lt"/>
                <a:ea typeface="+mn-ea"/>
                <a:cs typeface="+mn-cs"/>
              </a:rPr>
              <a:t>Nextstream</a:t>
            </a:r>
            <a:r>
              <a:rPr lang="en-US" sz="16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3701999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We work to deliver enterprise-scale A.I. across the value chain and drive intelligent automation through the integration of emerging technologies. Our goal is to augment the way we interact with data and machinery at the source of the operation to enable customers to make quick, accurate and predictive solutions. </a:t>
            </a:r>
          </a:p>
          <a:p>
            <a:r>
              <a:rPr lang="en-US" sz="1600" kern="1200" dirty="0">
                <a:solidFill>
                  <a:schemeClr val="tx1"/>
                </a:solidFill>
                <a:effectLst/>
                <a:latin typeface="+mn-lt"/>
                <a:ea typeface="+mn-ea"/>
                <a:cs typeface="+mn-cs"/>
              </a:rPr>
              <a:t> </a:t>
            </a:r>
          </a:p>
          <a:p>
            <a:r>
              <a:rPr lang="en-US" sz="1600" kern="1200" dirty="0">
                <a:solidFill>
                  <a:schemeClr val="tx1"/>
                </a:solidFill>
                <a:effectLst/>
                <a:latin typeface="+mn-lt"/>
                <a:ea typeface="+mn-ea"/>
                <a:cs typeface="+mn-cs"/>
              </a:rPr>
              <a:t>Our digital strategy is based on three core competencies: </a:t>
            </a:r>
          </a:p>
          <a:p>
            <a:endParaRPr lang="en-US" sz="1600" kern="1200" dirty="0">
              <a:solidFill>
                <a:schemeClr val="tx1"/>
              </a:solidFill>
              <a:effectLst/>
              <a:latin typeface="+mn-lt"/>
              <a:ea typeface="+mn-ea"/>
              <a:cs typeface="+mn-cs"/>
            </a:endParaRPr>
          </a:p>
          <a:p>
            <a:pPr lvl="0"/>
            <a:r>
              <a:rPr lang="en-US" sz="1600" b="1" kern="1200" dirty="0">
                <a:solidFill>
                  <a:schemeClr val="tx1"/>
                </a:solidFill>
                <a:effectLst/>
                <a:latin typeface="+mn-lt"/>
                <a:ea typeface="+mn-ea"/>
                <a:cs typeface="+mn-cs"/>
              </a:rPr>
              <a:t>Edge computing</a:t>
            </a:r>
            <a:r>
              <a:rPr lang="en-US" sz="1600" kern="1200" dirty="0">
                <a:solidFill>
                  <a:schemeClr val="tx1"/>
                </a:solidFill>
                <a:effectLst/>
                <a:latin typeface="+mn-lt"/>
                <a:ea typeface="+mn-ea"/>
                <a:cs typeface="+mn-cs"/>
              </a:rPr>
              <a:t> - We believe that only a company with more than a century of expertise that understands the equipment, processes and people at the edge, where data originates, can support and accelerate the comprehensive change required for digital transformation.</a:t>
            </a:r>
          </a:p>
          <a:p>
            <a:pPr lvl="0"/>
            <a:endParaRPr lang="en-US" sz="1600" kern="1200" dirty="0">
              <a:solidFill>
                <a:schemeClr val="tx1"/>
              </a:solidFill>
              <a:effectLst/>
              <a:latin typeface="+mn-lt"/>
              <a:ea typeface="+mn-ea"/>
              <a:cs typeface="+mn-cs"/>
            </a:endParaRPr>
          </a:p>
          <a:p>
            <a:pPr lvl="0"/>
            <a:r>
              <a:rPr lang="en-US" sz="1600" b="1" kern="1200" dirty="0">
                <a:solidFill>
                  <a:schemeClr val="tx1"/>
                </a:solidFill>
                <a:effectLst/>
                <a:latin typeface="+mn-lt"/>
                <a:ea typeface="+mn-ea"/>
                <a:cs typeface="+mn-cs"/>
              </a:rPr>
              <a:t>Implementing enterprise-scale Artificial Intelligence</a:t>
            </a:r>
            <a:r>
              <a:rPr lang="en-US" sz="1600" kern="1200" dirty="0">
                <a:solidFill>
                  <a:schemeClr val="tx1"/>
                </a:solidFill>
                <a:effectLst/>
                <a:latin typeface="+mn-lt"/>
                <a:ea typeface="+mn-ea"/>
                <a:cs typeface="+mn-cs"/>
              </a:rPr>
              <a:t> - Our leadership in AI comes from the BakerHughesC3.ai joint venture, bringing together two experts in their respective domains. C3 brings a leading platform for scaling AI applications, while BHGE brings deep competencies in services, advisory, and experience with delivering digital solutions at scale.</a:t>
            </a:r>
          </a:p>
          <a:p>
            <a:pPr lvl="0"/>
            <a:endParaRPr lang="en-US" sz="1600" kern="1200" dirty="0">
              <a:solidFill>
                <a:schemeClr val="tx1"/>
              </a:solidFill>
              <a:effectLst/>
              <a:latin typeface="+mn-lt"/>
              <a:ea typeface="+mn-ea"/>
              <a:cs typeface="+mn-cs"/>
            </a:endParaRPr>
          </a:p>
          <a:p>
            <a:pPr lvl="0"/>
            <a:r>
              <a:rPr lang="en-US" sz="1600" b="1" kern="1200" dirty="0">
                <a:solidFill>
                  <a:schemeClr val="tx1"/>
                </a:solidFill>
                <a:effectLst/>
                <a:latin typeface="+mn-lt"/>
                <a:ea typeface="+mn-ea"/>
                <a:cs typeface="+mn-cs"/>
              </a:rPr>
              <a:t>Driving a step change in intelligent automation</a:t>
            </a:r>
            <a:r>
              <a:rPr lang="en-US" sz="1600" kern="1200" dirty="0">
                <a:solidFill>
                  <a:schemeClr val="tx1"/>
                </a:solidFill>
                <a:effectLst/>
                <a:latin typeface="+mn-lt"/>
                <a:ea typeface="+mn-ea"/>
                <a:cs typeface="+mn-cs"/>
              </a:rPr>
              <a:t> – While there are varying approaches to digitization, we believe in solutions that use data to improve key operational challenges such as reliability, productivity and safety.</a:t>
            </a:r>
          </a:p>
          <a:p>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689139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Our approach to low carbon energy has three parts.  </a:t>
            </a:r>
          </a:p>
          <a:p>
            <a:endParaRPr lang="en-US" sz="1600" kern="1200" dirty="0">
              <a:solidFill>
                <a:schemeClr val="tx1"/>
              </a:solidFill>
              <a:effectLst/>
              <a:latin typeface="+mn-lt"/>
              <a:ea typeface="+mn-ea"/>
              <a:cs typeface="+mn-cs"/>
            </a:endParaRPr>
          </a:p>
          <a:p>
            <a:pPr lvl="0"/>
            <a:r>
              <a:rPr lang="en-US" sz="1600" b="1" kern="1200" dirty="0">
                <a:solidFill>
                  <a:schemeClr val="tx1"/>
                </a:solidFill>
                <a:effectLst/>
                <a:latin typeface="+mn-lt"/>
                <a:ea typeface="+mn-ea"/>
                <a:cs typeface="+mn-cs"/>
              </a:rPr>
              <a:t>Reduce emissions from our own operations</a:t>
            </a:r>
            <a:r>
              <a:rPr lang="en-US" sz="1600" kern="1200" dirty="0">
                <a:solidFill>
                  <a:schemeClr val="tx1"/>
                </a:solidFill>
                <a:effectLst/>
                <a:latin typeface="+mn-lt"/>
                <a:ea typeface="+mn-ea"/>
                <a:cs typeface="+mn-cs"/>
              </a:rPr>
              <a:t>. We have publicly committed to reduce carbon equivalent emissions by 50% by 2030 and to achieve net zero equivalent emissions by 2050 to align with the Paris Climate Agreement. Over the last 7 years we have reduced our carbon equivalent emissions by 34%, demonstrating our commitment and giving us a chance to build our in-house knowledge and expertise in low carbon energy.</a:t>
            </a:r>
          </a:p>
          <a:p>
            <a:pPr lvl="0"/>
            <a:endParaRPr lang="en-US" sz="1600" kern="1200" dirty="0">
              <a:solidFill>
                <a:schemeClr val="tx1"/>
              </a:solidFill>
              <a:effectLst/>
              <a:latin typeface="+mn-lt"/>
              <a:ea typeface="+mn-ea"/>
              <a:cs typeface="+mn-cs"/>
            </a:endParaRPr>
          </a:p>
          <a:p>
            <a:pPr lvl="0"/>
            <a:r>
              <a:rPr lang="en-US" sz="1600" b="1" kern="1200" dirty="0">
                <a:solidFill>
                  <a:schemeClr val="tx1"/>
                </a:solidFill>
                <a:effectLst/>
                <a:latin typeface="+mn-lt"/>
                <a:ea typeface="+mn-ea"/>
                <a:cs typeface="+mn-cs"/>
              </a:rPr>
              <a:t>Put our existing technology to work today</a:t>
            </a:r>
            <a:r>
              <a:rPr lang="en-US" sz="1600" kern="1200" dirty="0">
                <a:solidFill>
                  <a:schemeClr val="tx1"/>
                </a:solidFill>
                <a:effectLst/>
                <a:latin typeface="+mn-lt"/>
                <a:ea typeface="+mn-ea"/>
                <a:cs typeface="+mn-cs"/>
              </a:rPr>
              <a:t> helping the industry take immediate action to control and reduce emissions. We are actively engaged in low carbon projects with many major multinationals and national oil companies today with more on the horizon. </a:t>
            </a:r>
          </a:p>
          <a:p>
            <a:pPr lvl="0"/>
            <a:endParaRPr lang="en-US" sz="1600" kern="1200" dirty="0">
              <a:solidFill>
                <a:schemeClr val="tx1"/>
              </a:solidFill>
              <a:effectLst/>
              <a:latin typeface="+mn-lt"/>
              <a:ea typeface="+mn-ea"/>
              <a:cs typeface="+mn-cs"/>
            </a:endParaRPr>
          </a:p>
          <a:p>
            <a:pPr lvl="0"/>
            <a:r>
              <a:rPr lang="en-US" sz="1600" kern="1200" dirty="0">
                <a:solidFill>
                  <a:schemeClr val="tx1"/>
                </a:solidFill>
                <a:effectLst/>
                <a:latin typeface="+mn-lt"/>
                <a:ea typeface="+mn-ea"/>
                <a:cs typeface="+mn-cs"/>
              </a:rPr>
              <a:t>Invest in the </a:t>
            </a:r>
            <a:r>
              <a:rPr lang="en-US" sz="1600" b="1" kern="1200" dirty="0">
                <a:solidFill>
                  <a:schemeClr val="tx1"/>
                </a:solidFill>
                <a:effectLst/>
                <a:latin typeface="+mn-lt"/>
                <a:ea typeface="+mn-ea"/>
                <a:cs typeface="+mn-cs"/>
              </a:rPr>
              <a:t>development of new technology</a:t>
            </a:r>
            <a:r>
              <a:rPr lang="en-US" sz="1600" kern="1200" dirty="0">
                <a:solidFill>
                  <a:schemeClr val="tx1"/>
                </a:solidFill>
                <a:effectLst/>
                <a:latin typeface="+mn-lt"/>
                <a:ea typeface="+mn-ea"/>
                <a:cs typeface="+mn-cs"/>
              </a:rPr>
              <a:t> that will secure our leadership position in low carbon energy technology. This will come through a combination of in-house research and development, partnerships and new ventures. </a:t>
            </a:r>
          </a:p>
          <a:p>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2313846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We seek to operate responsibly and deliver positive outcomes for people and the planet. We look at our contribution to society in terms of people, planet and principles.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We value </a:t>
            </a:r>
            <a:r>
              <a:rPr lang="en-US" sz="1600" b="1" kern="1200" dirty="0">
                <a:solidFill>
                  <a:schemeClr val="tx1"/>
                </a:solidFill>
                <a:effectLst/>
                <a:latin typeface="+mn-lt"/>
                <a:ea typeface="+mn-ea"/>
                <a:cs typeface="+mn-cs"/>
              </a:rPr>
              <a:t>an inclusive culture</a:t>
            </a:r>
            <a:r>
              <a:rPr lang="en-US" sz="1600" kern="1200" dirty="0">
                <a:solidFill>
                  <a:schemeClr val="tx1"/>
                </a:solidFill>
                <a:effectLst/>
                <a:latin typeface="+mn-lt"/>
                <a:ea typeface="+mn-ea"/>
                <a:cs typeface="+mn-cs"/>
              </a:rPr>
              <a:t> that supports people and communities. Our global workforce is made up of 17% Women, and 35% Minority U.S. employees.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We </a:t>
            </a:r>
            <a:r>
              <a:rPr lang="en-US" sz="1600" b="1" kern="1200" dirty="0">
                <a:solidFill>
                  <a:schemeClr val="tx1"/>
                </a:solidFill>
                <a:effectLst/>
                <a:latin typeface="+mn-lt"/>
                <a:ea typeface="+mn-ea"/>
                <a:cs typeface="+mn-cs"/>
              </a:rPr>
              <a:t>reduce our own carbon footprint</a:t>
            </a:r>
            <a:r>
              <a:rPr lang="en-US" sz="1600" kern="1200" dirty="0">
                <a:solidFill>
                  <a:schemeClr val="tx1"/>
                </a:solidFill>
                <a:effectLst/>
                <a:latin typeface="+mn-lt"/>
                <a:ea typeface="+mn-ea"/>
                <a:cs typeface="+mn-cs"/>
              </a:rPr>
              <a:t> + help to reduce our customers’ carbon footprint. We have achieved a 34% Emission reduction since 2012, and have a 10 years track record of carbon transparency + emissions reductions</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We seek to </a:t>
            </a:r>
            <a:r>
              <a:rPr lang="en-US" sz="1600" b="1" kern="1200" dirty="0">
                <a:solidFill>
                  <a:schemeClr val="tx1"/>
                </a:solidFill>
                <a:effectLst/>
                <a:latin typeface="+mn-lt"/>
                <a:ea typeface="+mn-ea"/>
                <a:cs typeface="+mn-cs"/>
              </a:rPr>
              <a:t>do the right thing always</a:t>
            </a:r>
            <a:r>
              <a:rPr lang="en-US" sz="1600" kern="1200" dirty="0">
                <a:solidFill>
                  <a:schemeClr val="tx1"/>
                </a:solidFill>
                <a:effectLst/>
                <a:latin typeface="+mn-lt"/>
                <a:ea typeface="+mn-ea"/>
                <a:cs typeface="+mn-cs"/>
              </a:rPr>
              <a:t>, and to protect the safety and health of our employees and the communities where we operate. We achieved 153 </a:t>
            </a:r>
            <a:r>
              <a:rPr lang="en-US" sz="1600" i="1" kern="1200" dirty="0">
                <a:solidFill>
                  <a:schemeClr val="tx1"/>
                </a:solidFill>
                <a:effectLst/>
                <a:latin typeface="+mn-lt"/>
                <a:ea typeface="+mn-ea"/>
                <a:cs typeface="+mn-cs"/>
              </a:rPr>
              <a:t>Perfect HSE Days in 2018 </a:t>
            </a:r>
            <a:r>
              <a:rPr lang="en-US" sz="1600" kern="1200" dirty="0">
                <a:solidFill>
                  <a:schemeClr val="tx1"/>
                </a:solidFill>
                <a:effectLst/>
                <a:latin typeface="+mn-lt"/>
                <a:ea typeface="+mn-ea"/>
                <a:cs typeface="+mn-cs"/>
              </a:rPr>
              <a:t>(20% increase over 2017), and have been honored with more than 55 Industry HSE awards</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Some other important awards we’ve received include the </a:t>
            </a:r>
          </a:p>
          <a:p>
            <a:pPr lvl="0"/>
            <a:r>
              <a:rPr lang="en-US" sz="1600" kern="1200" dirty="0">
                <a:solidFill>
                  <a:schemeClr val="tx1"/>
                </a:solidFill>
                <a:effectLst/>
                <a:latin typeface="+mn-lt"/>
                <a:ea typeface="+mn-ea"/>
                <a:cs typeface="+mn-cs"/>
              </a:rPr>
              <a:t>	-Barron’s 100 Most Sustainable Companies – the only oil &amp; gas company listed</a:t>
            </a:r>
          </a:p>
          <a:p>
            <a:pPr lvl="0"/>
            <a:r>
              <a:rPr lang="en-US" sz="1600" kern="1200" dirty="0">
                <a:solidFill>
                  <a:schemeClr val="tx1"/>
                </a:solidFill>
                <a:effectLst/>
                <a:latin typeface="+mn-lt"/>
                <a:ea typeface="+mn-ea"/>
                <a:cs typeface="+mn-cs"/>
              </a:rPr>
              <a:t>	-Center for Offshore Safety Leadership Award – 3 of the last 4 years </a:t>
            </a:r>
          </a:p>
          <a:p>
            <a:pPr lvl="0"/>
            <a:r>
              <a:rPr lang="en-US" sz="1600" kern="1200" dirty="0">
                <a:solidFill>
                  <a:schemeClr val="tx1"/>
                </a:solidFill>
                <a:effectLst/>
                <a:latin typeface="+mn-lt"/>
                <a:ea typeface="+mn-ea"/>
                <a:cs typeface="+mn-cs"/>
              </a:rPr>
              <a:t>	-Wall Street Journal’s Management Top 250 – the highest rating in our industry </a:t>
            </a:r>
          </a:p>
          <a:p>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4263881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As the new Baker Hughes, we are redefining the way we talk about culture. These values are how we show up every day – what we believe in and how we activate our purpose. </a:t>
            </a:r>
          </a:p>
          <a:p>
            <a:r>
              <a:rPr lang="en-US" sz="1600" kern="1200" dirty="0">
                <a:solidFill>
                  <a:schemeClr val="tx1"/>
                </a:solidFill>
                <a:effectLst/>
                <a:latin typeface="+mn-lt"/>
                <a:ea typeface="+mn-ea"/>
                <a:cs typeface="+mn-cs"/>
              </a:rPr>
              <a:t> </a:t>
            </a:r>
          </a:p>
          <a:p>
            <a:pPr lvl="1"/>
            <a:r>
              <a:rPr lang="en-US" sz="1600" b="1" kern="1200" dirty="0">
                <a:solidFill>
                  <a:schemeClr val="tx1"/>
                </a:solidFill>
                <a:effectLst/>
                <a:latin typeface="+mn-lt"/>
                <a:ea typeface="+mn-ea"/>
                <a:cs typeface="+mn-cs"/>
              </a:rPr>
              <a:t>Grow</a:t>
            </a:r>
            <a:r>
              <a:rPr lang="en-US" sz="1600" kern="1200" dirty="0">
                <a:solidFill>
                  <a:schemeClr val="tx1"/>
                </a:solidFill>
                <a:effectLst/>
                <a:latin typeface="+mn-lt"/>
                <a:ea typeface="+mn-ea"/>
                <a:cs typeface="+mn-cs"/>
              </a:rPr>
              <a:t>: See challenge as opportunity, and learn every day.</a:t>
            </a:r>
          </a:p>
          <a:p>
            <a:r>
              <a:rPr lang="en-US" sz="1600" kern="1200" dirty="0">
                <a:solidFill>
                  <a:schemeClr val="tx1"/>
                </a:solidFill>
                <a:effectLst/>
                <a:latin typeface="+mn-lt"/>
                <a:ea typeface="+mn-ea"/>
                <a:cs typeface="+mn-cs"/>
              </a:rPr>
              <a:t> </a:t>
            </a:r>
          </a:p>
          <a:p>
            <a:pPr lvl="1"/>
            <a:r>
              <a:rPr lang="en-US" sz="1600" b="1" kern="1200" dirty="0">
                <a:solidFill>
                  <a:schemeClr val="tx1"/>
                </a:solidFill>
                <a:effectLst/>
                <a:latin typeface="+mn-lt"/>
                <a:ea typeface="+mn-ea"/>
                <a:cs typeface="+mn-cs"/>
              </a:rPr>
              <a:t>Collaborate</a:t>
            </a:r>
            <a:r>
              <a:rPr lang="en-US" sz="1600" kern="1200" dirty="0">
                <a:solidFill>
                  <a:schemeClr val="tx1"/>
                </a:solidFill>
                <a:effectLst/>
                <a:latin typeface="+mn-lt"/>
                <a:ea typeface="+mn-ea"/>
                <a:cs typeface="+mn-cs"/>
              </a:rPr>
              <a:t>: Inspire, be inclusive, and bring out the best in each other.</a:t>
            </a:r>
          </a:p>
          <a:p>
            <a:r>
              <a:rPr lang="en-US" sz="1600" kern="1200" dirty="0">
                <a:solidFill>
                  <a:schemeClr val="tx1"/>
                </a:solidFill>
                <a:effectLst/>
                <a:latin typeface="+mn-lt"/>
                <a:ea typeface="+mn-ea"/>
                <a:cs typeface="+mn-cs"/>
              </a:rPr>
              <a:t> </a:t>
            </a:r>
          </a:p>
          <a:p>
            <a:pPr lvl="1"/>
            <a:r>
              <a:rPr lang="en-US" sz="1600" b="1" kern="1200" dirty="0">
                <a:solidFill>
                  <a:schemeClr val="tx1"/>
                </a:solidFill>
                <a:effectLst/>
                <a:latin typeface="+mn-lt"/>
                <a:ea typeface="+mn-ea"/>
                <a:cs typeface="+mn-cs"/>
              </a:rPr>
              <a:t>Lead</a:t>
            </a:r>
            <a:r>
              <a:rPr lang="en-US" sz="1600" kern="1200" dirty="0">
                <a:solidFill>
                  <a:schemeClr val="tx1"/>
                </a:solidFill>
                <a:effectLst/>
                <a:latin typeface="+mn-lt"/>
                <a:ea typeface="+mn-ea"/>
                <a:cs typeface="+mn-cs"/>
              </a:rPr>
              <a:t>: Make, invent, and perform with impact.</a:t>
            </a:r>
          </a:p>
          <a:p>
            <a:r>
              <a:rPr lang="en-US" sz="1600" kern="1200" dirty="0">
                <a:solidFill>
                  <a:schemeClr val="tx1"/>
                </a:solidFill>
                <a:effectLst/>
                <a:latin typeface="+mn-lt"/>
                <a:ea typeface="+mn-ea"/>
                <a:cs typeface="+mn-cs"/>
              </a:rPr>
              <a:t> </a:t>
            </a:r>
          </a:p>
          <a:p>
            <a:pPr lvl="1"/>
            <a:r>
              <a:rPr lang="en-US" sz="1600" b="1" kern="1200" dirty="0">
                <a:solidFill>
                  <a:schemeClr val="tx1"/>
                </a:solidFill>
                <a:effectLst/>
                <a:latin typeface="+mn-lt"/>
                <a:ea typeface="+mn-ea"/>
                <a:cs typeface="+mn-cs"/>
              </a:rPr>
              <a:t>Care:</a:t>
            </a:r>
            <a:r>
              <a:rPr lang="en-US" sz="1600" kern="1200" dirty="0">
                <a:solidFill>
                  <a:schemeClr val="tx1"/>
                </a:solidFill>
                <a:effectLst/>
                <a:latin typeface="+mn-lt"/>
                <a:ea typeface="+mn-ea"/>
                <a:cs typeface="+mn-cs"/>
              </a:rPr>
              <a:t> Do the right thing, always, for our customers, our people, and the environment.</a:t>
            </a:r>
          </a:p>
          <a:p>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2005633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0CDABC8-FD09-47BC-822A-A981D494E0D7}" type="slidenum">
              <a:rPr kumimoji="0" lang="en-CA" sz="1200" b="0" i="0" u="none" strike="noStrike" kern="1200" cap="none" spc="0" normalizeH="0" baseline="0" noProof="0" smtClean="0">
                <a:ln>
                  <a:noFill/>
                </a:ln>
                <a:solidFill>
                  <a:prstClr val="black"/>
                </a:solidFill>
                <a:effectLst/>
                <a:uLnTx/>
                <a:uFillTx/>
                <a:latin typeface="GE Inspira Sans"/>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GE Inspira Sans"/>
              <a:ea typeface="+mn-ea"/>
              <a:cs typeface="+mn-cs"/>
            </a:endParaRPr>
          </a:p>
        </p:txBody>
      </p:sp>
    </p:spTree>
    <p:extLst>
      <p:ext uri="{BB962C8B-B14F-4D97-AF65-F5344CB8AC3E}">
        <p14:creationId xmlns:p14="http://schemas.microsoft.com/office/powerpoint/2010/main" val="529521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8AEC-0935-8D4E-8AC1-7528026E201C}"/>
              </a:ext>
            </a:extLst>
          </p:cNvPr>
          <p:cNvSpPr>
            <a:spLocks noGrp="1"/>
          </p:cNvSpPr>
          <p:nvPr>
            <p:ph type="title" hasCustomPrompt="1"/>
          </p:nvPr>
        </p:nvSpPr>
        <p:spPr>
          <a:xfrm>
            <a:off x="539612" y="2679171"/>
            <a:ext cx="11109600" cy="640560"/>
          </a:xfrm>
        </p:spPr>
        <p:txBody>
          <a:bodyPr anchor="b">
            <a:spAutoFit/>
          </a:bodyPr>
          <a:lstStyle>
            <a:lvl1pPr marL="0" marR="0" indent="0" algn="l" defTabSz="1218987" rtl="0" eaLnBrk="1" fontAlgn="auto" latinLnBrk="0" hangingPunct="1">
              <a:lnSpc>
                <a:spcPct val="90000"/>
              </a:lnSpc>
              <a:spcBef>
                <a:spcPct val="0"/>
              </a:spcBef>
              <a:spcAft>
                <a:spcPts val="0"/>
              </a:spcAft>
              <a:buClrTx/>
              <a:buSzTx/>
              <a:buFontTx/>
              <a:buNone/>
              <a:tabLst/>
              <a:defRPr sz="4500" b="0">
                <a:solidFill>
                  <a:schemeClr val="accent2"/>
                </a:solidFill>
                <a:latin typeface="+mj-lt"/>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pic>
        <p:nvPicPr>
          <p:cNvPr id="11" name="Picture 10">
            <a:extLst>
              <a:ext uri="{FF2B5EF4-FFF2-40B4-BE49-F238E27FC236}">
                <a16:creationId xmlns:a16="http://schemas.microsoft.com/office/drawing/2014/main" id="{61A1CFAE-31D2-9B44-99FB-6A531D66EB6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632000" y="450000"/>
            <a:ext cx="4015547" cy="631817"/>
          </a:xfrm>
          <a:prstGeom prst="rect">
            <a:avLst/>
          </a:prstGeom>
        </p:spPr>
      </p:pic>
      <p:sp>
        <p:nvSpPr>
          <p:cNvPr id="16" name="Text Placeholder 15">
            <a:extLst>
              <a:ext uri="{FF2B5EF4-FFF2-40B4-BE49-F238E27FC236}">
                <a16:creationId xmlns:a16="http://schemas.microsoft.com/office/drawing/2014/main" id="{8A631667-E28D-7640-95F5-66AB9F64F4F7}"/>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marL="0" indent="0">
              <a:buNone/>
              <a:defRPr sz="2400" b="0">
                <a:solidFill>
                  <a:schemeClr val="accent2"/>
                </a:solidFill>
                <a:latin typeface="+mj-lt"/>
              </a:defRPr>
            </a:lvl1pPr>
          </a:lstStyle>
          <a:p>
            <a:pPr lvl="0"/>
            <a:r>
              <a:rPr lang="en-US" dirty="0"/>
              <a:t>Subhead 1</a:t>
            </a:r>
          </a:p>
        </p:txBody>
      </p:sp>
      <p:sp>
        <p:nvSpPr>
          <p:cNvPr id="17" name="Text Placeholder 15">
            <a:extLst>
              <a:ext uri="{FF2B5EF4-FFF2-40B4-BE49-F238E27FC236}">
                <a16:creationId xmlns:a16="http://schemas.microsoft.com/office/drawing/2014/main" id="{DB91D220-690F-F743-8BF8-C2B6B49DCD9B}"/>
              </a:ext>
            </a:extLst>
          </p:cNvPr>
          <p:cNvSpPr>
            <a:spLocks noGrp="1"/>
          </p:cNvSpPr>
          <p:nvPr>
            <p:ph type="body" sz="quarter" idx="12" hasCustomPrompt="1"/>
          </p:nvPr>
        </p:nvSpPr>
        <p:spPr>
          <a:xfrm>
            <a:off x="539612" y="4597180"/>
            <a:ext cx="11109600" cy="276999"/>
          </a:xfrm>
          <a:prstGeom prst="rect">
            <a:avLst/>
          </a:prstGeom>
        </p:spPr>
        <p:txBody>
          <a:bodyPr>
            <a:spAutoFit/>
          </a:bodyPr>
          <a:lstStyle>
            <a:lvl1pPr marL="0" indent="0">
              <a:buNone/>
              <a:defRPr sz="1800" b="0" i="0">
                <a:solidFill>
                  <a:schemeClr val="tx1"/>
                </a:solidFill>
                <a:latin typeface="+mn-lt"/>
                <a:cs typeface="Poppins" pitchFamily="2" charset="77"/>
              </a:defRPr>
            </a:lvl1pPr>
          </a:lstStyle>
          <a:p>
            <a:pPr lvl="0"/>
            <a:r>
              <a:rPr lang="en-US" dirty="0"/>
              <a:t>Presenter’s name</a:t>
            </a:r>
          </a:p>
        </p:txBody>
      </p:sp>
      <p:sp>
        <p:nvSpPr>
          <p:cNvPr id="10" name="Text Placeholder 3">
            <a:extLst>
              <a:ext uri="{FF2B5EF4-FFF2-40B4-BE49-F238E27FC236}">
                <a16:creationId xmlns:a16="http://schemas.microsoft.com/office/drawing/2014/main" id="{F6C91D94-1DB9-47B3-A78D-E0C59FC8935C}"/>
              </a:ext>
            </a:extLst>
          </p:cNvPr>
          <p:cNvSpPr>
            <a:spLocks noGrp="1"/>
          </p:cNvSpPr>
          <p:nvPr>
            <p:ph type="body" sz="quarter" idx="13" hasCustomPrompt="1"/>
          </p:nvPr>
        </p:nvSpPr>
        <p:spPr>
          <a:xfrm>
            <a:off x="539750" y="6302030"/>
            <a:ext cx="3724275" cy="165100"/>
          </a:xfrm>
          <a:prstGeom prst="rect">
            <a:avLst/>
          </a:prstGeom>
        </p:spPr>
        <p:txBody>
          <a:bodyPr/>
          <a:lstStyle>
            <a:lvl1pPr marL="0" indent="0">
              <a:buNone/>
              <a:defRPr sz="1000">
                <a:latin typeface="+mn-lt"/>
              </a:defRPr>
            </a:lvl1pPr>
          </a:lstStyle>
          <a:p>
            <a:pPr lvl="0"/>
            <a:fld id="{F4D7BF67-1FB1-4572-9FA4-449E1F9DFAF5}" type="datetime4">
              <a:rPr lang="en-US" smtClean="0"/>
              <a:t>September 13, 2019</a:t>
            </a:fld>
            <a:endParaRPr lang="en-US" dirty="0"/>
          </a:p>
        </p:txBody>
      </p:sp>
      <p:sp>
        <p:nvSpPr>
          <p:cNvPr id="12" name="TextBox 11">
            <a:extLst>
              <a:ext uri="{FF2B5EF4-FFF2-40B4-BE49-F238E27FC236}">
                <a16:creationId xmlns:a16="http://schemas.microsoft.com/office/drawing/2014/main" id="{06676319-C61F-4AAE-ACCF-11D67FF3B0FE}"/>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2019 Baker Hughes Company.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5093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p>
            <a:r>
              <a:rPr lang="en-US" dirty="0"/>
              <a:t>Slide title</a:t>
            </a:r>
          </a:p>
        </p:txBody>
      </p:sp>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E776F90A-A154-48F1-BE7C-789C72963E10}"/>
              </a:ext>
            </a:extLst>
          </p:cNvPr>
          <p:cNvSpPr>
            <a:spLocks noGrp="1"/>
          </p:cNvSpPr>
          <p:nvPr>
            <p:ph type="ftr" sz="quarter" idx="12"/>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397203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revers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473527F0-F38F-4798-9307-F3321E210A37}"/>
              </a:ext>
            </a:extLst>
          </p:cNvPr>
          <p:cNvSpPr>
            <a:spLocks noGrp="1"/>
          </p:cNvSpPr>
          <p:nvPr>
            <p:ph type="ftr" sz="quarter" idx="12"/>
          </p:nvPr>
        </p:nvSpPr>
        <p:spPr/>
        <p:txBody>
          <a:bodyPr/>
          <a:lstStyle>
            <a:lvl1pPr>
              <a:defRPr>
                <a:solidFill>
                  <a:schemeClr val="bg1"/>
                </a:solidFill>
              </a:defRPr>
            </a:lvl1pPr>
          </a:lstStyle>
          <a:p>
            <a:r>
              <a:rPr lang="en-US" spc="-10" dirty="0"/>
              <a:t>Copyright 2019 Baker Hughes Company. All rights reserved.</a:t>
            </a:r>
          </a:p>
        </p:txBody>
      </p:sp>
      <p:pic>
        <p:nvPicPr>
          <p:cNvPr id="7" name="Picture 6">
            <a:extLst>
              <a:ext uri="{FF2B5EF4-FFF2-40B4-BE49-F238E27FC236}">
                <a16:creationId xmlns:a16="http://schemas.microsoft.com/office/drawing/2014/main" id="{08E6480E-26BB-1942-BDB8-4C9CC149B9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21995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D18F1305-6865-42BB-91D1-B37572DD39B7}"/>
              </a:ext>
            </a:extLst>
          </p:cNvPr>
          <p:cNvSpPr>
            <a:spLocks noGrp="1"/>
          </p:cNvSpPr>
          <p:nvPr>
            <p:ph type="ftr" sz="quarter" idx="12"/>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10497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revers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DEA2995F-EF6F-4BD4-A7EB-2B5A4EDC9393}"/>
              </a:ext>
            </a:extLst>
          </p:cNvPr>
          <p:cNvSpPr>
            <a:spLocks noGrp="1"/>
          </p:cNvSpPr>
          <p:nvPr>
            <p:ph type="ftr" sz="quarter" idx="12"/>
          </p:nvPr>
        </p:nvSpPr>
        <p:spPr/>
        <p:txBody>
          <a:bodyPr/>
          <a:lstStyle>
            <a:lvl1pPr>
              <a:defRPr>
                <a:solidFill>
                  <a:schemeClr val="bg1"/>
                </a:solidFill>
              </a:defRPr>
            </a:lvl1pPr>
          </a:lstStyle>
          <a:p>
            <a:r>
              <a:rPr lang="en-US" spc="-10" dirty="0"/>
              <a:t>Copyright 2019 Baker Hughes Company. All rights reserved.</a:t>
            </a:r>
          </a:p>
        </p:txBody>
      </p:sp>
      <p:pic>
        <p:nvPicPr>
          <p:cNvPr id="5" name="Picture 4">
            <a:extLst>
              <a:ext uri="{FF2B5EF4-FFF2-40B4-BE49-F238E27FC236}">
                <a16:creationId xmlns:a16="http://schemas.microsoft.com/office/drawing/2014/main" id="{C185C520-020E-2744-9826-92A53832B3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196535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age Call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A82512-73EC-4AFA-82D7-8C9653567042}"/>
              </a:ext>
            </a:extLst>
          </p:cNvPr>
          <p:cNvSpPr/>
          <p:nvPr userDrawn="1"/>
        </p:nvSpPr>
        <p:spPr>
          <a:xfrm>
            <a:off x="6094412" y="0"/>
            <a:ext cx="60944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B01D0E77-B7DA-4880-B448-4077D1B3EFBB}"/>
              </a:ext>
            </a:extLst>
          </p:cNvPr>
          <p:cNvSpPr>
            <a:spLocks noGrp="1"/>
          </p:cNvSpPr>
          <p:nvPr>
            <p:ph type="body" sz="quarter" idx="20"/>
          </p:nvPr>
        </p:nvSpPr>
        <p:spPr>
          <a:xfrm>
            <a:off x="6589644" y="630238"/>
            <a:ext cx="5267394" cy="5262562"/>
          </a:xfrm>
          <a:prstGeom prst="rect">
            <a:avLst/>
          </a:prstGeom>
        </p:spPr>
        <p:txBody>
          <a:bodyPr anchor="ctr"/>
          <a:lstStyle>
            <a:lvl1pPr marL="0" indent="0" algn="ctr">
              <a:buNone/>
              <a:defRPr sz="1400">
                <a:solidFill>
                  <a:schemeClr val="bg1"/>
                </a:solidFill>
                <a:latin typeface="+mn-lt"/>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40000" y="1558799"/>
            <a:ext cx="5105426" cy="34200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40000" y="630000"/>
            <a:ext cx="5105426" cy="455509"/>
          </a:xfrm>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198CBDDA-52F5-4D0F-8229-F1F6BE5E2B6B}"/>
              </a:ext>
            </a:extLst>
          </p:cNvPr>
          <p:cNvSpPr>
            <a:spLocks noGrp="1"/>
          </p:cNvSpPr>
          <p:nvPr>
            <p:ph type="ftr" sz="quarter" idx="21"/>
          </p:nvPr>
        </p:nvSpPr>
        <p:spPr>
          <a:xfrm>
            <a:off x="897364" y="6299143"/>
            <a:ext cx="4754880" cy="153888"/>
          </a:xfrm>
        </p:spPr>
        <p:txBody>
          <a:bodyPr/>
          <a:lstStyle/>
          <a:p>
            <a:r>
              <a:rPr lang="en-US" spc="-10" dirty="0">
                <a:solidFill>
                  <a:schemeClr val="accent4"/>
                </a:solidFill>
              </a:rPr>
              <a:t>Copyright 2019 Baker Hughes Company. All rights reserved.</a:t>
            </a:r>
          </a:p>
        </p:txBody>
      </p:sp>
      <p:pic>
        <p:nvPicPr>
          <p:cNvPr id="10" name="Picture 9">
            <a:extLst>
              <a:ext uri="{FF2B5EF4-FFF2-40B4-BE49-F238E27FC236}">
                <a16:creationId xmlns:a16="http://schemas.microsoft.com/office/drawing/2014/main" id="{A83BE2BC-3591-1C40-ABD8-52C2C78F3D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276152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arter Page Call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2541CA-AF4E-4FA0-A115-C3032F32FF81}"/>
              </a:ext>
            </a:extLst>
          </p:cNvPr>
          <p:cNvSpPr/>
          <p:nvPr userDrawn="1"/>
        </p:nvSpPr>
        <p:spPr>
          <a:xfrm>
            <a:off x="8766313" y="0"/>
            <a:ext cx="34225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9"/>
            <a:ext cx="7657327" cy="342000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7657327" cy="455509"/>
          </a:xfrm>
        </p:spPr>
        <p:txBody>
          <a:bodyPr/>
          <a:lstStyle>
            <a:lvl1pPr>
              <a:defRPr>
                <a:solidFill>
                  <a:schemeClr val="accent2"/>
                </a:solidFill>
              </a:defRPr>
            </a:lvl1pPr>
          </a:lstStyle>
          <a:p>
            <a:r>
              <a:rPr lang="en-US" dirty="0"/>
              <a:t>Slide title</a:t>
            </a:r>
          </a:p>
        </p:txBody>
      </p:sp>
      <p:sp>
        <p:nvSpPr>
          <p:cNvPr id="6" name="Text Placeholder 5">
            <a:extLst>
              <a:ext uri="{FF2B5EF4-FFF2-40B4-BE49-F238E27FC236}">
                <a16:creationId xmlns:a16="http://schemas.microsoft.com/office/drawing/2014/main" id="{D2581EE2-56E9-4FD0-BB3B-A65169609D62}"/>
              </a:ext>
            </a:extLst>
          </p:cNvPr>
          <p:cNvSpPr>
            <a:spLocks noGrp="1"/>
          </p:cNvSpPr>
          <p:nvPr>
            <p:ph type="body" sz="quarter" idx="20"/>
          </p:nvPr>
        </p:nvSpPr>
        <p:spPr>
          <a:xfrm>
            <a:off x="9183756" y="630238"/>
            <a:ext cx="2673281" cy="5262562"/>
          </a:xfrm>
          <a:prstGeom prst="rect">
            <a:avLst/>
          </a:prstGeom>
        </p:spPr>
        <p:txBody>
          <a:bodyPr anchor="ctr"/>
          <a:lstStyle>
            <a:lvl1pPr marL="0" indent="0" algn="ctr">
              <a:buNone/>
              <a:defRPr sz="1400">
                <a:solidFill>
                  <a:schemeClr val="bg1"/>
                </a:solidFill>
                <a:latin typeface="+mn-lt"/>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
        <p:nvSpPr>
          <p:cNvPr id="2" name="Footer Placeholder 1">
            <a:extLst>
              <a:ext uri="{FF2B5EF4-FFF2-40B4-BE49-F238E27FC236}">
                <a16:creationId xmlns:a16="http://schemas.microsoft.com/office/drawing/2014/main" id="{61C44553-403F-43ED-A6E3-D7607D95CEA1}"/>
              </a:ext>
            </a:extLst>
          </p:cNvPr>
          <p:cNvSpPr>
            <a:spLocks noGrp="1"/>
          </p:cNvSpPr>
          <p:nvPr>
            <p:ph type="ftr" sz="quarter" idx="21"/>
          </p:nvPr>
        </p:nvSpPr>
        <p:spPr>
          <a:xfrm>
            <a:off x="897364" y="6299143"/>
            <a:ext cx="7315200" cy="153888"/>
          </a:xfrm>
        </p:spPr>
        <p:txBody>
          <a:bodyPr/>
          <a:lstStyle/>
          <a:p>
            <a:r>
              <a:rPr lang="en-US" spc="-10" dirty="0">
                <a:solidFill>
                  <a:schemeClr val="accent4"/>
                </a:solidFill>
              </a:rPr>
              <a:t>Copyright 2019 Baker Hughes Company. All rights reserved.</a:t>
            </a:r>
          </a:p>
        </p:txBody>
      </p:sp>
      <p:pic>
        <p:nvPicPr>
          <p:cNvPr id="10" name="Picture 9">
            <a:extLst>
              <a:ext uri="{FF2B5EF4-FFF2-40B4-BE49-F238E27FC236}">
                <a16:creationId xmlns:a16="http://schemas.microsoft.com/office/drawing/2014/main" id="{90ED49F0-2D9D-6844-BFFF-E81F3FAE60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67151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8585C9E-0354-444D-BE1E-35E1EAD89113}"/>
              </a:ext>
            </a:extLst>
          </p:cNvPr>
          <p:cNvSpPr>
            <a:spLocks noGrp="1"/>
          </p:cNvSpPr>
          <p:nvPr>
            <p:ph type="body" sz="quarter" idx="13" hasCustomPrompt="1"/>
          </p:nvPr>
        </p:nvSpPr>
        <p:spPr>
          <a:xfrm>
            <a:off x="540000" y="1558799"/>
            <a:ext cx="5040000" cy="41400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48A77B8D-154F-6F45-8695-64F1BE594368}"/>
              </a:ext>
            </a:extLst>
          </p:cNvPr>
          <p:cNvSpPr>
            <a:spLocks noGrp="1"/>
          </p:cNvSpPr>
          <p:nvPr>
            <p:ph type="sldNum" sz="quarter" idx="15"/>
          </p:nvPr>
        </p:nvSpPr>
        <p:spPr/>
        <p:txBody>
          <a:bodyPr/>
          <a:lstStyle/>
          <a:p>
            <a:fld id="{00E6A5BD-C011-4A45-AA3A-201790FB7F2B}" type="slidenum">
              <a:rPr lang="en-CA" smtClean="0"/>
              <a:pPr/>
              <a:t>‹#›</a:t>
            </a:fld>
            <a:endParaRPr lang="en-CA" dirty="0"/>
          </a:p>
        </p:txBody>
      </p:sp>
      <p:sp>
        <p:nvSpPr>
          <p:cNvPr id="6" name="Title 5">
            <a:extLst>
              <a:ext uri="{FF2B5EF4-FFF2-40B4-BE49-F238E27FC236}">
                <a16:creationId xmlns:a16="http://schemas.microsoft.com/office/drawing/2014/main" id="{29BD5818-2878-DC43-BF9E-AA22CD6FD66F}"/>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9" name="Content Placeholder 3">
            <a:extLst>
              <a:ext uri="{FF2B5EF4-FFF2-40B4-BE49-F238E27FC236}">
                <a16:creationId xmlns:a16="http://schemas.microsoft.com/office/drawing/2014/main" id="{98DEDF5A-6EE3-4C39-92AA-2F9651F3EFBB}"/>
              </a:ext>
            </a:extLst>
          </p:cNvPr>
          <p:cNvSpPr>
            <a:spLocks noGrp="1"/>
          </p:cNvSpPr>
          <p:nvPr>
            <p:ph sz="quarter" idx="16" hasCustomPrompt="1"/>
          </p:nvPr>
        </p:nvSpPr>
        <p:spPr>
          <a:xfrm>
            <a:off x="6480175" y="1558925"/>
            <a:ext cx="5168900" cy="3787775"/>
          </a:xfrm>
          <a:prstGeom prst="rect">
            <a:avLst/>
          </a:prstGeom>
          <a:solidFill>
            <a:schemeClr val="bg2"/>
          </a:solidFill>
        </p:spPr>
        <p:txBody>
          <a:bodyPr anchor="ctr"/>
          <a:lstStyle>
            <a:lvl1pPr marL="0" indent="0" algn="ctr">
              <a:buNone/>
              <a:defRPr sz="1400">
                <a:solidFill>
                  <a:schemeClr val="bg1"/>
                </a:solidFill>
                <a:latin typeface="+mn-lt"/>
              </a:defRPr>
            </a:lvl1pPr>
          </a:lstStyle>
          <a:p>
            <a:pPr lvl="0"/>
            <a:r>
              <a:rPr lang="en-US" dirty="0"/>
              <a:t>Content</a:t>
            </a:r>
          </a:p>
        </p:txBody>
      </p:sp>
      <p:sp>
        <p:nvSpPr>
          <p:cNvPr id="2" name="Footer Placeholder 1">
            <a:extLst>
              <a:ext uri="{FF2B5EF4-FFF2-40B4-BE49-F238E27FC236}">
                <a16:creationId xmlns:a16="http://schemas.microsoft.com/office/drawing/2014/main" id="{E51025F6-A554-474F-95C2-3650AF0E294E}"/>
              </a:ext>
            </a:extLst>
          </p:cNvPr>
          <p:cNvSpPr>
            <a:spLocks noGrp="1"/>
          </p:cNvSpPr>
          <p:nvPr>
            <p:ph type="ftr" sz="quarter" idx="17"/>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174596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column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11B8995-3561-A843-9E9E-658214970867}"/>
              </a:ext>
            </a:extLst>
          </p:cNvPr>
          <p:cNvSpPr>
            <a:spLocks noGrp="1"/>
          </p:cNvSpPr>
          <p:nvPr>
            <p:ph type="sldNum" sz="quarter" idx="15"/>
          </p:nvPr>
        </p:nvSpPr>
        <p:spPr/>
        <p:txBody>
          <a:bodyPr/>
          <a:lstStyle/>
          <a:p>
            <a:fld id="{00E6A5BD-C011-4A45-AA3A-201790FB7F2B}" type="slidenum">
              <a:rPr lang="en-CA" smtClean="0"/>
              <a:pPr/>
              <a:t>‹#›</a:t>
            </a:fld>
            <a:endParaRPr lang="en-CA" dirty="0"/>
          </a:p>
        </p:txBody>
      </p:sp>
      <p:sp>
        <p:nvSpPr>
          <p:cNvPr id="9" name="Title 8">
            <a:extLst>
              <a:ext uri="{FF2B5EF4-FFF2-40B4-BE49-F238E27FC236}">
                <a16:creationId xmlns:a16="http://schemas.microsoft.com/office/drawing/2014/main" id="{653F32CE-6555-4F4D-B8D4-4C4CF2AE4FBF}"/>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12" name="Content Placeholder 3">
            <a:extLst>
              <a:ext uri="{FF2B5EF4-FFF2-40B4-BE49-F238E27FC236}">
                <a16:creationId xmlns:a16="http://schemas.microsoft.com/office/drawing/2014/main" id="{1DFADED3-0A50-469E-9028-A2DA6D2DB19B}"/>
              </a:ext>
            </a:extLst>
          </p:cNvPr>
          <p:cNvSpPr>
            <a:spLocks noGrp="1"/>
          </p:cNvSpPr>
          <p:nvPr>
            <p:ph sz="quarter" idx="16" hasCustomPrompt="1"/>
          </p:nvPr>
        </p:nvSpPr>
        <p:spPr>
          <a:xfrm>
            <a:off x="539612" y="1558925"/>
            <a:ext cx="5168900" cy="3787775"/>
          </a:xfrm>
          <a:prstGeom prst="rect">
            <a:avLst/>
          </a:prstGeom>
          <a:solidFill>
            <a:schemeClr val="bg2"/>
          </a:solidFill>
        </p:spPr>
        <p:txBody>
          <a:bodyPr anchor="ctr"/>
          <a:lstStyle>
            <a:lvl1pPr marL="0" indent="0" algn="ctr">
              <a:buNone/>
              <a:defRPr sz="1400">
                <a:solidFill>
                  <a:schemeClr val="bg1"/>
                </a:solidFill>
                <a:latin typeface="+mn-lt"/>
              </a:defRPr>
            </a:lvl1pPr>
          </a:lstStyle>
          <a:p>
            <a:pPr lvl="0"/>
            <a:r>
              <a:rPr lang="en-US" dirty="0"/>
              <a:t>Content</a:t>
            </a:r>
          </a:p>
        </p:txBody>
      </p:sp>
      <p:sp>
        <p:nvSpPr>
          <p:cNvPr id="13" name="Content Placeholder 3">
            <a:extLst>
              <a:ext uri="{FF2B5EF4-FFF2-40B4-BE49-F238E27FC236}">
                <a16:creationId xmlns:a16="http://schemas.microsoft.com/office/drawing/2014/main" id="{BAE66F91-B1DF-4FFE-8F56-F0F715531AAA}"/>
              </a:ext>
            </a:extLst>
          </p:cNvPr>
          <p:cNvSpPr>
            <a:spLocks noGrp="1"/>
          </p:cNvSpPr>
          <p:nvPr>
            <p:ph sz="quarter" idx="17" hasCustomPrompt="1"/>
          </p:nvPr>
        </p:nvSpPr>
        <p:spPr>
          <a:xfrm>
            <a:off x="6609212" y="1558925"/>
            <a:ext cx="5168900" cy="3787775"/>
          </a:xfrm>
          <a:prstGeom prst="rect">
            <a:avLst/>
          </a:prstGeom>
          <a:solidFill>
            <a:schemeClr val="bg2"/>
          </a:solidFill>
        </p:spPr>
        <p:txBody>
          <a:bodyPr anchor="ctr"/>
          <a:lstStyle>
            <a:lvl1pPr marL="0" indent="0" algn="ctr">
              <a:buNone/>
              <a:defRPr sz="1400">
                <a:solidFill>
                  <a:schemeClr val="bg1"/>
                </a:solidFill>
                <a:latin typeface="+mn-lt"/>
              </a:defRPr>
            </a:lvl1pPr>
          </a:lstStyle>
          <a:p>
            <a:pPr lvl="0"/>
            <a:r>
              <a:rPr lang="en-US" dirty="0"/>
              <a:t>Content</a:t>
            </a:r>
          </a:p>
        </p:txBody>
      </p:sp>
      <p:sp>
        <p:nvSpPr>
          <p:cNvPr id="2" name="Footer Placeholder 1">
            <a:extLst>
              <a:ext uri="{FF2B5EF4-FFF2-40B4-BE49-F238E27FC236}">
                <a16:creationId xmlns:a16="http://schemas.microsoft.com/office/drawing/2014/main" id="{E6FA0732-5D25-4C0E-96A3-253C57556DAD}"/>
              </a:ext>
            </a:extLst>
          </p:cNvPr>
          <p:cNvSpPr>
            <a:spLocks noGrp="1"/>
          </p:cNvSpPr>
          <p:nvPr>
            <p:ph type="ftr" sz="quarter" idx="18"/>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146083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column tex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90AB158C-B717-F146-8473-4FA917790222}"/>
              </a:ext>
            </a:extLst>
          </p:cNvPr>
          <p:cNvSpPr>
            <a:spLocks noGrp="1"/>
          </p:cNvSpPr>
          <p:nvPr>
            <p:ph type="body" sz="quarter" idx="14" hasCustomPrompt="1"/>
          </p:nvPr>
        </p:nvSpPr>
        <p:spPr>
          <a:xfrm>
            <a:off x="540000" y="1558799"/>
            <a:ext cx="5040000" cy="4140000"/>
          </a:xfrm>
          <a:prstGeom prst="rect">
            <a:avLst/>
          </a:prstGeom>
        </p:spPr>
        <p:txBody>
          <a:bodyPr/>
          <a:lstStyle>
            <a:lvl1pPr marL="172800" indent="-172800">
              <a:buFont typeface="Arial" panose="020B0604020202020204" pitchFamily="34" charset="0"/>
              <a:buChar char="•"/>
              <a:defRPr sz="1400">
                <a:latin typeface="+mn-lt"/>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1" name="Text Placeholder 9">
            <a:extLst>
              <a:ext uri="{FF2B5EF4-FFF2-40B4-BE49-F238E27FC236}">
                <a16:creationId xmlns:a16="http://schemas.microsoft.com/office/drawing/2014/main" id="{ED999B74-4775-954D-AE91-802FA2FAD289}"/>
              </a:ext>
            </a:extLst>
          </p:cNvPr>
          <p:cNvSpPr>
            <a:spLocks noGrp="1"/>
          </p:cNvSpPr>
          <p:nvPr>
            <p:ph type="body" sz="quarter" idx="15" hasCustomPrompt="1"/>
          </p:nvPr>
        </p:nvSpPr>
        <p:spPr>
          <a:xfrm>
            <a:off x="6609212" y="1558799"/>
            <a:ext cx="50400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6" name="Slide Number Placeholder 5">
            <a:extLst>
              <a:ext uri="{FF2B5EF4-FFF2-40B4-BE49-F238E27FC236}">
                <a16:creationId xmlns:a16="http://schemas.microsoft.com/office/drawing/2014/main" id="{989B6F21-EF9B-BE45-AAFE-E1AD49A1E7B2}"/>
              </a:ext>
            </a:extLst>
          </p:cNvPr>
          <p:cNvSpPr>
            <a:spLocks noGrp="1"/>
          </p:cNvSpPr>
          <p:nvPr>
            <p:ph type="sldNum" sz="quarter" idx="17"/>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5D33DE1-3571-5345-BB13-D07092BC1261}"/>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23B4676F-1436-4F64-A4BF-F8E5536EEE8D}"/>
              </a:ext>
            </a:extLst>
          </p:cNvPr>
          <p:cNvSpPr>
            <a:spLocks noGrp="1"/>
          </p:cNvSpPr>
          <p:nvPr>
            <p:ph type="ftr" sz="quarter" idx="18"/>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16075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AA10A2D-2893-2C48-9C44-64E01F59B5F4}"/>
              </a:ext>
            </a:extLst>
          </p:cNvPr>
          <p:cNvSpPr>
            <a:spLocks noGrp="1"/>
          </p:cNvSpPr>
          <p:nvPr>
            <p:ph type="body" sz="quarter" idx="15" hasCustomPrompt="1"/>
          </p:nvPr>
        </p:nvSpPr>
        <p:spPr>
          <a:xfrm>
            <a:off x="540000" y="1558799"/>
            <a:ext cx="33228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2" name="Text Placeholder 9">
            <a:extLst>
              <a:ext uri="{FF2B5EF4-FFF2-40B4-BE49-F238E27FC236}">
                <a16:creationId xmlns:a16="http://schemas.microsoft.com/office/drawing/2014/main" id="{D468A0E4-2E0D-294F-B1D9-DBD3BF4FF19C}"/>
              </a:ext>
            </a:extLst>
          </p:cNvPr>
          <p:cNvSpPr>
            <a:spLocks noGrp="1"/>
          </p:cNvSpPr>
          <p:nvPr>
            <p:ph type="body" sz="quarter" idx="16" hasCustomPrompt="1"/>
          </p:nvPr>
        </p:nvSpPr>
        <p:spPr>
          <a:xfrm>
            <a:off x="4433206" y="1558799"/>
            <a:ext cx="33228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3" name="Text Placeholder 9">
            <a:extLst>
              <a:ext uri="{FF2B5EF4-FFF2-40B4-BE49-F238E27FC236}">
                <a16:creationId xmlns:a16="http://schemas.microsoft.com/office/drawing/2014/main" id="{1FCAC9ED-712C-E64A-A315-8F7975B93BD1}"/>
              </a:ext>
            </a:extLst>
          </p:cNvPr>
          <p:cNvSpPr>
            <a:spLocks noGrp="1"/>
          </p:cNvSpPr>
          <p:nvPr>
            <p:ph type="body" sz="quarter" idx="17" hasCustomPrompt="1"/>
          </p:nvPr>
        </p:nvSpPr>
        <p:spPr>
          <a:xfrm>
            <a:off x="8326412" y="1558799"/>
            <a:ext cx="33228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6" name="Slide Number Placeholder 5">
            <a:extLst>
              <a:ext uri="{FF2B5EF4-FFF2-40B4-BE49-F238E27FC236}">
                <a16:creationId xmlns:a16="http://schemas.microsoft.com/office/drawing/2014/main" id="{79387ABA-3685-1B40-B8C1-6D1A423690B8}"/>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DC1A3E40-7C3E-6A49-A21B-3F41A7A9FC20}"/>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0CC9F8AF-7FE6-47E2-B5D9-C02A3C549574}"/>
              </a:ext>
            </a:extLst>
          </p:cNvPr>
          <p:cNvSpPr>
            <a:spLocks noGrp="1"/>
          </p:cNvSpPr>
          <p:nvPr>
            <p:ph type="ftr" sz="quarter" idx="20"/>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150121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revers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B223104-85DE-FA48-8758-9751AD8D673A}"/>
              </a:ext>
            </a:extLst>
          </p:cNvPr>
          <p:cNvSpPr>
            <a:spLocks noGrp="1"/>
          </p:cNvSpPr>
          <p:nvPr>
            <p:ph type="title" hasCustomPrompt="1"/>
          </p:nvPr>
        </p:nvSpPr>
        <p:spPr>
          <a:xfrm>
            <a:off x="539612" y="2679171"/>
            <a:ext cx="11109600" cy="640560"/>
          </a:xfrm>
        </p:spPr>
        <p:txBody>
          <a:bodyPr anchor="b">
            <a:sp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5D16D76C-A25F-3546-982F-DDEB980AB9EB}"/>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marL="0" indent="0">
              <a:buNone/>
              <a:defRPr sz="2400">
                <a:solidFill>
                  <a:schemeClr val="bg1"/>
                </a:solidFill>
              </a:defRPr>
            </a:lvl1pPr>
          </a:lstStyle>
          <a:p>
            <a:pPr lvl="0"/>
            <a:r>
              <a:rPr lang="en-US" dirty="0"/>
              <a:t>Subhead 1</a:t>
            </a:r>
          </a:p>
        </p:txBody>
      </p:sp>
      <p:sp>
        <p:nvSpPr>
          <p:cNvPr id="21" name="Text Placeholder 15">
            <a:extLst>
              <a:ext uri="{FF2B5EF4-FFF2-40B4-BE49-F238E27FC236}">
                <a16:creationId xmlns:a16="http://schemas.microsoft.com/office/drawing/2014/main" id="{6DE51537-39B4-8542-9743-5A2DD1ECF445}"/>
              </a:ext>
            </a:extLst>
          </p:cNvPr>
          <p:cNvSpPr>
            <a:spLocks noGrp="1"/>
          </p:cNvSpPr>
          <p:nvPr>
            <p:ph type="body" sz="quarter" idx="12" hasCustomPrompt="1"/>
          </p:nvPr>
        </p:nvSpPr>
        <p:spPr>
          <a:xfrm>
            <a:off x="539612" y="4597180"/>
            <a:ext cx="11109600" cy="276999"/>
          </a:xfrm>
          <a:prstGeom prst="rect">
            <a:avLst/>
          </a:prstGeom>
        </p:spPr>
        <p:txBody>
          <a:bodyPr>
            <a:spAutoFit/>
          </a:bodyPr>
          <a:lstStyle>
            <a:lvl1pPr marL="0" indent="0">
              <a:buNone/>
              <a:defRPr sz="1800" b="0" i="0">
                <a:solidFill>
                  <a:schemeClr val="bg1"/>
                </a:solidFill>
                <a:latin typeface="+mn-lt"/>
                <a:cs typeface="Poppins" pitchFamily="2" charset="77"/>
              </a:defRPr>
            </a:lvl1pPr>
          </a:lstStyle>
          <a:p>
            <a:pPr lvl="0"/>
            <a:r>
              <a:rPr lang="en-US" dirty="0"/>
              <a:t>Presenter’s name</a:t>
            </a:r>
          </a:p>
        </p:txBody>
      </p:sp>
      <p:pic>
        <p:nvPicPr>
          <p:cNvPr id="9" name="Picture 8">
            <a:extLst>
              <a:ext uri="{FF2B5EF4-FFF2-40B4-BE49-F238E27FC236}">
                <a16:creationId xmlns:a16="http://schemas.microsoft.com/office/drawing/2014/main" id="{8B36A06A-DA34-8F4F-84A8-8208C86089E5}"/>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7631990" y="450000"/>
            <a:ext cx="4015557" cy="631817"/>
          </a:xfrm>
          <a:prstGeom prst="rect">
            <a:avLst/>
          </a:prstGeom>
        </p:spPr>
      </p:pic>
      <p:sp>
        <p:nvSpPr>
          <p:cNvPr id="8" name="Text Placeholder 3">
            <a:extLst>
              <a:ext uri="{FF2B5EF4-FFF2-40B4-BE49-F238E27FC236}">
                <a16:creationId xmlns:a16="http://schemas.microsoft.com/office/drawing/2014/main" id="{996A6ABC-034D-4932-A8F3-E632BE271223}"/>
              </a:ext>
            </a:extLst>
          </p:cNvPr>
          <p:cNvSpPr>
            <a:spLocks noGrp="1"/>
          </p:cNvSpPr>
          <p:nvPr>
            <p:ph type="body" sz="quarter" idx="13" hasCustomPrompt="1"/>
          </p:nvPr>
        </p:nvSpPr>
        <p:spPr>
          <a:xfrm>
            <a:off x="539750" y="6302030"/>
            <a:ext cx="3724275" cy="165100"/>
          </a:xfrm>
          <a:prstGeom prst="rect">
            <a:avLst/>
          </a:prstGeom>
        </p:spPr>
        <p:txBody>
          <a:bodyPr/>
          <a:lstStyle>
            <a:lvl1pPr marL="0" indent="0">
              <a:buNone/>
              <a:defRPr sz="1000">
                <a:solidFill>
                  <a:schemeClr val="bg1"/>
                </a:solidFill>
                <a:latin typeface="+mn-lt"/>
              </a:defRPr>
            </a:lvl1pPr>
          </a:lstStyle>
          <a:p>
            <a:pPr lvl="0"/>
            <a:fld id="{EA41576A-A317-4C82-ABED-EE6260F94C3F}" type="datetime4">
              <a:rPr lang="en-US" smtClean="0"/>
              <a:t>September 13, 2019</a:t>
            </a:fld>
            <a:endParaRPr lang="en-US" dirty="0"/>
          </a:p>
        </p:txBody>
      </p:sp>
      <p:sp>
        <p:nvSpPr>
          <p:cNvPr id="10" name="TextBox 9">
            <a:extLst>
              <a:ext uri="{FF2B5EF4-FFF2-40B4-BE49-F238E27FC236}">
                <a16:creationId xmlns:a16="http://schemas.microsoft.com/office/drawing/2014/main" id="{D44D6220-FFB6-48BC-8EC2-C9F7D79F5EBD}"/>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295301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column text">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BA5AE212-B438-7247-B851-4B50F1ADF925}"/>
              </a:ext>
            </a:extLst>
          </p:cNvPr>
          <p:cNvSpPr>
            <a:spLocks noGrp="1"/>
          </p:cNvSpPr>
          <p:nvPr>
            <p:ph type="body" sz="quarter" idx="16" hasCustomPrompt="1"/>
          </p:nvPr>
        </p:nvSpPr>
        <p:spPr>
          <a:xfrm>
            <a:off x="3377871"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3" name="Text Placeholder 9">
            <a:extLst>
              <a:ext uri="{FF2B5EF4-FFF2-40B4-BE49-F238E27FC236}">
                <a16:creationId xmlns:a16="http://schemas.microsoft.com/office/drawing/2014/main" id="{8702DE56-D42A-E643-A1D3-2F8FC90CE9CD}"/>
              </a:ext>
            </a:extLst>
          </p:cNvPr>
          <p:cNvSpPr>
            <a:spLocks noGrp="1"/>
          </p:cNvSpPr>
          <p:nvPr>
            <p:ph type="body" sz="quarter" idx="17" hasCustomPrompt="1"/>
          </p:nvPr>
        </p:nvSpPr>
        <p:spPr>
          <a:xfrm>
            <a:off x="6215742"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4" name="Text Placeholder 9">
            <a:extLst>
              <a:ext uri="{FF2B5EF4-FFF2-40B4-BE49-F238E27FC236}">
                <a16:creationId xmlns:a16="http://schemas.microsoft.com/office/drawing/2014/main" id="{511FF0B5-4C23-4B4F-8089-816FFC5F4D59}"/>
              </a:ext>
            </a:extLst>
          </p:cNvPr>
          <p:cNvSpPr>
            <a:spLocks noGrp="1"/>
          </p:cNvSpPr>
          <p:nvPr>
            <p:ph type="body" sz="quarter" idx="18" hasCustomPrompt="1"/>
          </p:nvPr>
        </p:nvSpPr>
        <p:spPr>
          <a:xfrm>
            <a:off x="9053612"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6" name="Slide Number Placeholder 5">
            <a:extLst>
              <a:ext uri="{FF2B5EF4-FFF2-40B4-BE49-F238E27FC236}">
                <a16:creationId xmlns:a16="http://schemas.microsoft.com/office/drawing/2014/main" id="{8D4CBF34-7884-9144-B76A-249853A107DB}"/>
              </a:ext>
            </a:extLst>
          </p:cNvPr>
          <p:cNvSpPr>
            <a:spLocks noGrp="1"/>
          </p:cNvSpPr>
          <p:nvPr>
            <p:ph type="sldNum" sz="quarter" idx="20"/>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40B923AF-A6E4-6146-938C-9385E0A47A91}"/>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41D2E66B-4AAB-424D-AD5B-425E5EA9AA31}"/>
              </a:ext>
            </a:extLst>
          </p:cNvPr>
          <p:cNvSpPr>
            <a:spLocks noGrp="1"/>
          </p:cNvSpPr>
          <p:nvPr>
            <p:ph type="ftr" sz="quarter" idx="21"/>
          </p:nvPr>
        </p:nvSpPr>
        <p:spPr/>
        <p:txBody>
          <a:bodyPr/>
          <a:lstStyle/>
          <a:p>
            <a:r>
              <a:rPr lang="en-US" spc="-10" dirty="0">
                <a:solidFill>
                  <a:schemeClr val="accent4"/>
                </a:solidFill>
              </a:rPr>
              <a:t>Copyright 2019 Baker Hughes Company. All rights reserved.</a:t>
            </a:r>
          </a:p>
        </p:txBody>
      </p:sp>
      <p:sp>
        <p:nvSpPr>
          <p:cNvPr id="22" name="Text Placeholder 9">
            <a:extLst>
              <a:ext uri="{FF2B5EF4-FFF2-40B4-BE49-F238E27FC236}">
                <a16:creationId xmlns:a16="http://schemas.microsoft.com/office/drawing/2014/main" id="{B7F12E13-73F3-2948-AA2B-D748A576FB77}"/>
              </a:ext>
            </a:extLst>
          </p:cNvPr>
          <p:cNvSpPr>
            <a:spLocks noGrp="1"/>
          </p:cNvSpPr>
          <p:nvPr>
            <p:ph type="body" sz="quarter" idx="22" hasCustomPrompt="1"/>
          </p:nvPr>
        </p:nvSpPr>
        <p:spPr>
          <a:xfrm>
            <a:off x="528654"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Tree>
    <p:extLst>
      <p:ext uri="{BB962C8B-B14F-4D97-AF65-F5344CB8AC3E}">
        <p14:creationId xmlns:p14="http://schemas.microsoft.com/office/powerpoint/2010/main" val="278724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AB3872-610F-2C43-A210-3FDC8EF7DE74}"/>
              </a:ext>
            </a:extLst>
          </p:cNvPr>
          <p:cNvSpPr>
            <a:spLocks noGrp="1"/>
          </p:cNvSpPr>
          <p:nvPr>
            <p:ph type="sldNum" sz="quarter" idx="30"/>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B0383502-25BE-654A-BA01-D0958CD25927}"/>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15" name="Text Placeholder 9">
            <a:extLst>
              <a:ext uri="{FF2B5EF4-FFF2-40B4-BE49-F238E27FC236}">
                <a16:creationId xmlns:a16="http://schemas.microsoft.com/office/drawing/2014/main" id="{E2E16837-DE39-D149-86E3-3191148DC74C}"/>
              </a:ext>
            </a:extLst>
          </p:cNvPr>
          <p:cNvSpPr>
            <a:spLocks noGrp="1"/>
          </p:cNvSpPr>
          <p:nvPr>
            <p:ph type="body" sz="quarter" idx="13" hasCustomPrompt="1"/>
          </p:nvPr>
        </p:nvSpPr>
        <p:spPr>
          <a:xfrm>
            <a:off x="540000" y="4078800"/>
            <a:ext cx="50400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16" name="Picture Placeholder 8">
            <a:extLst>
              <a:ext uri="{FF2B5EF4-FFF2-40B4-BE49-F238E27FC236}">
                <a16:creationId xmlns:a16="http://schemas.microsoft.com/office/drawing/2014/main" id="{66489298-2967-5B4B-A6A7-063622B511F1}"/>
              </a:ext>
            </a:extLst>
          </p:cNvPr>
          <p:cNvSpPr>
            <a:spLocks noGrp="1"/>
          </p:cNvSpPr>
          <p:nvPr>
            <p:ph type="pic" sz="quarter" idx="40" hasCustomPrompt="1"/>
          </p:nvPr>
        </p:nvSpPr>
        <p:spPr>
          <a:xfrm>
            <a:off x="539612" y="2098800"/>
            <a:ext cx="50400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18" name="Text Placeholder 6">
            <a:extLst>
              <a:ext uri="{FF2B5EF4-FFF2-40B4-BE49-F238E27FC236}">
                <a16:creationId xmlns:a16="http://schemas.microsoft.com/office/drawing/2014/main" id="{3D85FDFB-BAA2-C542-AE9C-F5D528382FD7}"/>
              </a:ext>
            </a:extLst>
          </p:cNvPr>
          <p:cNvSpPr>
            <a:spLocks noGrp="1"/>
          </p:cNvSpPr>
          <p:nvPr>
            <p:ph type="body" sz="quarter" idx="20" hasCustomPrompt="1"/>
          </p:nvPr>
        </p:nvSpPr>
        <p:spPr>
          <a:xfrm>
            <a:off x="539612" y="1559708"/>
            <a:ext cx="5040000" cy="540000"/>
          </a:xfrm>
          <a:prstGeom prst="rect">
            <a:avLst/>
          </a:prstGeom>
          <a:solidFill>
            <a:schemeClr val="tx2"/>
          </a:solidFill>
        </p:spPr>
        <p:txBody>
          <a:bodyPr anchor="ctr"/>
          <a:lstStyle>
            <a:lvl1pPr marL="0" indent="0" algn="ctr">
              <a:buNone/>
              <a:defRPr sz="1600" b="0">
                <a:solidFill>
                  <a:schemeClr val="bg1"/>
                </a:solidFill>
                <a:latin typeface="+mj-lt"/>
              </a:defRPr>
            </a:lvl1pPr>
          </a:lstStyle>
          <a:p>
            <a:pPr lvl="0"/>
            <a:r>
              <a:rPr lang="en-US" dirty="0"/>
              <a:t>Column title</a:t>
            </a:r>
          </a:p>
        </p:txBody>
      </p:sp>
      <p:sp>
        <p:nvSpPr>
          <p:cNvPr id="19" name="Text Placeholder 9">
            <a:extLst>
              <a:ext uri="{FF2B5EF4-FFF2-40B4-BE49-F238E27FC236}">
                <a16:creationId xmlns:a16="http://schemas.microsoft.com/office/drawing/2014/main" id="{FFB49330-CF45-214A-ACF0-62E13EA2BCC4}"/>
              </a:ext>
            </a:extLst>
          </p:cNvPr>
          <p:cNvSpPr>
            <a:spLocks noGrp="1"/>
          </p:cNvSpPr>
          <p:nvPr>
            <p:ph type="body" sz="quarter" idx="41" hasCustomPrompt="1"/>
          </p:nvPr>
        </p:nvSpPr>
        <p:spPr>
          <a:xfrm>
            <a:off x="6609600" y="4078800"/>
            <a:ext cx="50400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0" name="Picture Placeholder 8">
            <a:extLst>
              <a:ext uri="{FF2B5EF4-FFF2-40B4-BE49-F238E27FC236}">
                <a16:creationId xmlns:a16="http://schemas.microsoft.com/office/drawing/2014/main" id="{4EE35739-93BB-684C-83F4-60BC6A00DD4F}"/>
              </a:ext>
            </a:extLst>
          </p:cNvPr>
          <p:cNvSpPr>
            <a:spLocks noGrp="1"/>
          </p:cNvSpPr>
          <p:nvPr>
            <p:ph type="pic" sz="quarter" idx="42" hasCustomPrompt="1"/>
          </p:nvPr>
        </p:nvSpPr>
        <p:spPr>
          <a:xfrm>
            <a:off x="6609600" y="2098800"/>
            <a:ext cx="50400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1" name="Text Placeholder 6">
            <a:extLst>
              <a:ext uri="{FF2B5EF4-FFF2-40B4-BE49-F238E27FC236}">
                <a16:creationId xmlns:a16="http://schemas.microsoft.com/office/drawing/2014/main" id="{3886E6EC-EB59-0348-ABF9-E79B4F47933A}"/>
              </a:ext>
            </a:extLst>
          </p:cNvPr>
          <p:cNvSpPr>
            <a:spLocks noGrp="1"/>
          </p:cNvSpPr>
          <p:nvPr>
            <p:ph type="body" sz="quarter" idx="43" hasCustomPrompt="1"/>
          </p:nvPr>
        </p:nvSpPr>
        <p:spPr>
          <a:xfrm>
            <a:off x="6609600" y="1559708"/>
            <a:ext cx="5040000" cy="540000"/>
          </a:xfrm>
          <a:prstGeom prst="rect">
            <a:avLst/>
          </a:prstGeom>
          <a:solidFill>
            <a:schemeClr val="tx2"/>
          </a:solidFill>
        </p:spPr>
        <p:txBody>
          <a:bodyPr anchor="ctr"/>
          <a:lstStyle>
            <a:lvl1pPr marL="0" indent="0" algn="ctr">
              <a:buNone/>
              <a:defRPr sz="1600" b="0">
                <a:solidFill>
                  <a:schemeClr val="bg1"/>
                </a:solidFill>
                <a:latin typeface="+mj-lt"/>
              </a:defRPr>
            </a:lvl1pPr>
          </a:lstStyle>
          <a:p>
            <a:pPr lvl="0"/>
            <a:r>
              <a:rPr lang="en-US" dirty="0"/>
              <a:t>Column title</a:t>
            </a:r>
          </a:p>
        </p:txBody>
      </p:sp>
      <p:sp>
        <p:nvSpPr>
          <p:cNvPr id="2" name="Footer Placeholder 1">
            <a:extLst>
              <a:ext uri="{FF2B5EF4-FFF2-40B4-BE49-F238E27FC236}">
                <a16:creationId xmlns:a16="http://schemas.microsoft.com/office/drawing/2014/main" id="{BD1DE2A0-27BD-46BF-B880-39C92913DA79}"/>
              </a:ext>
            </a:extLst>
          </p:cNvPr>
          <p:cNvSpPr>
            <a:spLocks noGrp="1"/>
          </p:cNvSpPr>
          <p:nvPr>
            <p:ph type="ftr" sz="quarter" idx="44"/>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35267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F03ACF-2F4C-F843-BD56-23062E6A1EA2}"/>
              </a:ext>
            </a:extLst>
          </p:cNvPr>
          <p:cNvSpPr>
            <a:spLocks noGrp="1"/>
          </p:cNvSpPr>
          <p:nvPr>
            <p:ph type="sldNum" sz="quarter" idx="26"/>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7C64916-CC9F-CB48-AD5C-57D5BC14D1C1}"/>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22" name="Text Placeholder 9">
            <a:extLst>
              <a:ext uri="{FF2B5EF4-FFF2-40B4-BE49-F238E27FC236}">
                <a16:creationId xmlns:a16="http://schemas.microsoft.com/office/drawing/2014/main" id="{ACCA8051-05E2-4841-B620-C25D88B71B10}"/>
              </a:ext>
            </a:extLst>
          </p:cNvPr>
          <p:cNvSpPr>
            <a:spLocks noGrp="1"/>
          </p:cNvSpPr>
          <p:nvPr>
            <p:ph type="body" sz="quarter" idx="13" hasCustomPrompt="1"/>
          </p:nvPr>
        </p:nvSpPr>
        <p:spPr>
          <a:xfrm>
            <a:off x="540000" y="4078800"/>
            <a:ext cx="33228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3" name="Picture Placeholder 8">
            <a:extLst>
              <a:ext uri="{FF2B5EF4-FFF2-40B4-BE49-F238E27FC236}">
                <a16:creationId xmlns:a16="http://schemas.microsoft.com/office/drawing/2014/main" id="{00910E6B-FD72-804D-A9D2-72F936F8EA04}"/>
              </a:ext>
            </a:extLst>
          </p:cNvPr>
          <p:cNvSpPr>
            <a:spLocks noGrp="1"/>
          </p:cNvSpPr>
          <p:nvPr>
            <p:ph type="pic" sz="quarter" idx="40" hasCustomPrompt="1"/>
          </p:nvPr>
        </p:nvSpPr>
        <p:spPr>
          <a:xfrm>
            <a:off x="539612" y="2098800"/>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4" name="Text Placeholder 6">
            <a:extLst>
              <a:ext uri="{FF2B5EF4-FFF2-40B4-BE49-F238E27FC236}">
                <a16:creationId xmlns:a16="http://schemas.microsoft.com/office/drawing/2014/main" id="{3B316823-E02D-334E-ADBC-8E1B2D01BCB2}"/>
              </a:ext>
            </a:extLst>
          </p:cNvPr>
          <p:cNvSpPr>
            <a:spLocks noGrp="1"/>
          </p:cNvSpPr>
          <p:nvPr>
            <p:ph type="body" sz="quarter" idx="20" hasCustomPrompt="1"/>
          </p:nvPr>
        </p:nvSpPr>
        <p:spPr>
          <a:xfrm>
            <a:off x="539612" y="1559708"/>
            <a:ext cx="33228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5" name="Text Placeholder 9">
            <a:extLst>
              <a:ext uri="{FF2B5EF4-FFF2-40B4-BE49-F238E27FC236}">
                <a16:creationId xmlns:a16="http://schemas.microsoft.com/office/drawing/2014/main" id="{2485DE50-CA50-194E-96B0-04CBD8B92A4E}"/>
              </a:ext>
            </a:extLst>
          </p:cNvPr>
          <p:cNvSpPr>
            <a:spLocks noGrp="1"/>
          </p:cNvSpPr>
          <p:nvPr>
            <p:ph type="body" sz="quarter" idx="41" hasCustomPrompt="1"/>
          </p:nvPr>
        </p:nvSpPr>
        <p:spPr>
          <a:xfrm>
            <a:off x="4433400" y="4078800"/>
            <a:ext cx="33228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6" name="Picture Placeholder 8">
            <a:extLst>
              <a:ext uri="{FF2B5EF4-FFF2-40B4-BE49-F238E27FC236}">
                <a16:creationId xmlns:a16="http://schemas.microsoft.com/office/drawing/2014/main" id="{97292E1A-EC45-C44F-9DF9-E58F6C63DB3E}"/>
              </a:ext>
            </a:extLst>
          </p:cNvPr>
          <p:cNvSpPr>
            <a:spLocks noGrp="1"/>
          </p:cNvSpPr>
          <p:nvPr>
            <p:ph type="pic" sz="quarter" idx="42" hasCustomPrompt="1"/>
          </p:nvPr>
        </p:nvSpPr>
        <p:spPr>
          <a:xfrm>
            <a:off x="4433400" y="2098800"/>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7" name="Text Placeholder 6">
            <a:extLst>
              <a:ext uri="{FF2B5EF4-FFF2-40B4-BE49-F238E27FC236}">
                <a16:creationId xmlns:a16="http://schemas.microsoft.com/office/drawing/2014/main" id="{BCE2AE9D-754A-9E44-912D-F270F73EBAFE}"/>
              </a:ext>
            </a:extLst>
          </p:cNvPr>
          <p:cNvSpPr>
            <a:spLocks noGrp="1"/>
          </p:cNvSpPr>
          <p:nvPr>
            <p:ph type="body" sz="quarter" idx="43" hasCustomPrompt="1"/>
          </p:nvPr>
        </p:nvSpPr>
        <p:spPr>
          <a:xfrm>
            <a:off x="4433400" y="1559708"/>
            <a:ext cx="33228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8" name="Text Placeholder 9">
            <a:extLst>
              <a:ext uri="{FF2B5EF4-FFF2-40B4-BE49-F238E27FC236}">
                <a16:creationId xmlns:a16="http://schemas.microsoft.com/office/drawing/2014/main" id="{4B9BD494-A61D-934D-95C5-22C8495F19FC}"/>
              </a:ext>
            </a:extLst>
          </p:cNvPr>
          <p:cNvSpPr>
            <a:spLocks noGrp="1"/>
          </p:cNvSpPr>
          <p:nvPr>
            <p:ph type="body" sz="quarter" idx="44" hasCustomPrompt="1"/>
          </p:nvPr>
        </p:nvSpPr>
        <p:spPr>
          <a:xfrm>
            <a:off x="8326800" y="4078800"/>
            <a:ext cx="33228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9" name="Picture Placeholder 8">
            <a:extLst>
              <a:ext uri="{FF2B5EF4-FFF2-40B4-BE49-F238E27FC236}">
                <a16:creationId xmlns:a16="http://schemas.microsoft.com/office/drawing/2014/main" id="{E662092C-B69C-D24F-BA28-E286481213BC}"/>
              </a:ext>
            </a:extLst>
          </p:cNvPr>
          <p:cNvSpPr>
            <a:spLocks noGrp="1"/>
          </p:cNvSpPr>
          <p:nvPr>
            <p:ph type="pic" sz="quarter" idx="45" hasCustomPrompt="1"/>
          </p:nvPr>
        </p:nvSpPr>
        <p:spPr>
          <a:xfrm>
            <a:off x="8326800" y="2098800"/>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30" name="Text Placeholder 6">
            <a:extLst>
              <a:ext uri="{FF2B5EF4-FFF2-40B4-BE49-F238E27FC236}">
                <a16:creationId xmlns:a16="http://schemas.microsoft.com/office/drawing/2014/main" id="{C93880F7-08AD-DE4C-A1CF-DA9FCAD05CD0}"/>
              </a:ext>
            </a:extLst>
          </p:cNvPr>
          <p:cNvSpPr>
            <a:spLocks noGrp="1"/>
          </p:cNvSpPr>
          <p:nvPr>
            <p:ph type="body" sz="quarter" idx="46" hasCustomPrompt="1"/>
          </p:nvPr>
        </p:nvSpPr>
        <p:spPr>
          <a:xfrm>
            <a:off x="8326800" y="1559708"/>
            <a:ext cx="33228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 name="Footer Placeholder 1">
            <a:extLst>
              <a:ext uri="{FF2B5EF4-FFF2-40B4-BE49-F238E27FC236}">
                <a16:creationId xmlns:a16="http://schemas.microsoft.com/office/drawing/2014/main" id="{E8D72FA1-A2EB-4DE1-A8BC-06D72F176568}"/>
              </a:ext>
            </a:extLst>
          </p:cNvPr>
          <p:cNvSpPr>
            <a:spLocks noGrp="1"/>
          </p:cNvSpPr>
          <p:nvPr>
            <p:ph type="ftr" sz="quarter" idx="47"/>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122832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 text + image">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8B7FFF9E-6CB1-6A44-A57A-41A01129B1FE}"/>
              </a:ext>
            </a:extLst>
          </p:cNvPr>
          <p:cNvSpPr>
            <a:spLocks noGrp="1"/>
          </p:cNvSpPr>
          <p:nvPr>
            <p:ph type="body" sz="quarter" idx="13" hasCustomPrompt="1"/>
          </p:nvPr>
        </p:nvSpPr>
        <p:spPr>
          <a:xfrm>
            <a:off x="540000" y="4078800"/>
            <a:ext cx="25956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19" name="Text Placeholder 9">
            <a:extLst>
              <a:ext uri="{FF2B5EF4-FFF2-40B4-BE49-F238E27FC236}">
                <a16:creationId xmlns:a16="http://schemas.microsoft.com/office/drawing/2014/main" id="{CAF5B82F-C4B1-2042-8307-32852E71BC5E}"/>
              </a:ext>
            </a:extLst>
          </p:cNvPr>
          <p:cNvSpPr>
            <a:spLocks noGrp="1"/>
          </p:cNvSpPr>
          <p:nvPr>
            <p:ph type="body" sz="quarter" idx="35" hasCustomPrompt="1"/>
          </p:nvPr>
        </p:nvSpPr>
        <p:spPr>
          <a:xfrm>
            <a:off x="3377871" y="4078800"/>
            <a:ext cx="25956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0" name="Text Placeholder 9">
            <a:extLst>
              <a:ext uri="{FF2B5EF4-FFF2-40B4-BE49-F238E27FC236}">
                <a16:creationId xmlns:a16="http://schemas.microsoft.com/office/drawing/2014/main" id="{3BB99382-C4A4-8F4C-A7B1-37416B7748D2}"/>
              </a:ext>
            </a:extLst>
          </p:cNvPr>
          <p:cNvSpPr>
            <a:spLocks noGrp="1"/>
          </p:cNvSpPr>
          <p:nvPr>
            <p:ph type="body" sz="quarter" idx="36" hasCustomPrompt="1"/>
          </p:nvPr>
        </p:nvSpPr>
        <p:spPr>
          <a:xfrm>
            <a:off x="6215742" y="4078800"/>
            <a:ext cx="25956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1" name="Text Placeholder 9">
            <a:extLst>
              <a:ext uri="{FF2B5EF4-FFF2-40B4-BE49-F238E27FC236}">
                <a16:creationId xmlns:a16="http://schemas.microsoft.com/office/drawing/2014/main" id="{D98AE347-29B0-634C-A11B-707DEA866BF3}"/>
              </a:ext>
            </a:extLst>
          </p:cNvPr>
          <p:cNvSpPr>
            <a:spLocks noGrp="1"/>
          </p:cNvSpPr>
          <p:nvPr>
            <p:ph type="body" sz="quarter" idx="37" hasCustomPrompt="1"/>
          </p:nvPr>
        </p:nvSpPr>
        <p:spPr>
          <a:xfrm>
            <a:off x="9053612" y="4078800"/>
            <a:ext cx="25956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6" name="Slide Number Placeholder 5">
            <a:extLst>
              <a:ext uri="{FF2B5EF4-FFF2-40B4-BE49-F238E27FC236}">
                <a16:creationId xmlns:a16="http://schemas.microsoft.com/office/drawing/2014/main" id="{98E6AE02-8109-F541-B5B5-9AFA5637FEC1}"/>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95F833E4-F299-DC4B-B8FF-F6B08D7D913C}"/>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22" name="Picture Placeholder 8">
            <a:extLst>
              <a:ext uri="{FF2B5EF4-FFF2-40B4-BE49-F238E27FC236}">
                <a16:creationId xmlns:a16="http://schemas.microsoft.com/office/drawing/2014/main" id="{67CD5BC8-841B-AF4E-AA3B-3251F6286F75}"/>
              </a:ext>
            </a:extLst>
          </p:cNvPr>
          <p:cNvSpPr>
            <a:spLocks noGrp="1"/>
          </p:cNvSpPr>
          <p:nvPr>
            <p:ph type="pic" sz="quarter" idx="40" hasCustomPrompt="1"/>
          </p:nvPr>
        </p:nvSpPr>
        <p:spPr>
          <a:xfrm>
            <a:off x="539612" y="2098800"/>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3" name="Picture Placeholder 8">
            <a:extLst>
              <a:ext uri="{FF2B5EF4-FFF2-40B4-BE49-F238E27FC236}">
                <a16:creationId xmlns:a16="http://schemas.microsoft.com/office/drawing/2014/main" id="{AF3285C2-D53D-6944-9FE6-AC145C61AC46}"/>
              </a:ext>
            </a:extLst>
          </p:cNvPr>
          <p:cNvSpPr>
            <a:spLocks noGrp="1"/>
          </p:cNvSpPr>
          <p:nvPr>
            <p:ph type="pic" sz="quarter" idx="41" hasCustomPrompt="1"/>
          </p:nvPr>
        </p:nvSpPr>
        <p:spPr>
          <a:xfrm>
            <a:off x="3377612" y="2098800"/>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4" name="Picture Placeholder 8">
            <a:extLst>
              <a:ext uri="{FF2B5EF4-FFF2-40B4-BE49-F238E27FC236}">
                <a16:creationId xmlns:a16="http://schemas.microsoft.com/office/drawing/2014/main" id="{22633D8B-8D76-F646-98F0-10F1CA0B6FC7}"/>
              </a:ext>
            </a:extLst>
          </p:cNvPr>
          <p:cNvSpPr>
            <a:spLocks noGrp="1"/>
          </p:cNvSpPr>
          <p:nvPr>
            <p:ph type="pic" sz="quarter" idx="42" hasCustomPrompt="1"/>
          </p:nvPr>
        </p:nvSpPr>
        <p:spPr>
          <a:xfrm>
            <a:off x="6215612" y="2098800"/>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5" name="Picture Placeholder 8">
            <a:extLst>
              <a:ext uri="{FF2B5EF4-FFF2-40B4-BE49-F238E27FC236}">
                <a16:creationId xmlns:a16="http://schemas.microsoft.com/office/drawing/2014/main" id="{1ECBA903-36E1-8D40-828B-9E44A623C09F}"/>
              </a:ext>
            </a:extLst>
          </p:cNvPr>
          <p:cNvSpPr>
            <a:spLocks noGrp="1"/>
          </p:cNvSpPr>
          <p:nvPr>
            <p:ph type="pic" sz="quarter" idx="43" hasCustomPrompt="1"/>
          </p:nvPr>
        </p:nvSpPr>
        <p:spPr>
          <a:xfrm>
            <a:off x="9053612" y="2098800"/>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6" name="Text Placeholder 6">
            <a:extLst>
              <a:ext uri="{FF2B5EF4-FFF2-40B4-BE49-F238E27FC236}">
                <a16:creationId xmlns:a16="http://schemas.microsoft.com/office/drawing/2014/main" id="{1A976FFB-F50E-784B-A5E5-A3EC3114A35B}"/>
              </a:ext>
            </a:extLst>
          </p:cNvPr>
          <p:cNvSpPr>
            <a:spLocks noGrp="1"/>
          </p:cNvSpPr>
          <p:nvPr>
            <p:ph type="body" sz="quarter" idx="20" hasCustomPrompt="1"/>
          </p:nvPr>
        </p:nvSpPr>
        <p:spPr>
          <a:xfrm>
            <a:off x="539612" y="1559708"/>
            <a:ext cx="25956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7" name="Text Placeholder 6">
            <a:extLst>
              <a:ext uri="{FF2B5EF4-FFF2-40B4-BE49-F238E27FC236}">
                <a16:creationId xmlns:a16="http://schemas.microsoft.com/office/drawing/2014/main" id="{86A31B76-ACDE-FD42-8C92-DA1189E36299}"/>
              </a:ext>
            </a:extLst>
          </p:cNvPr>
          <p:cNvSpPr>
            <a:spLocks noGrp="1"/>
          </p:cNvSpPr>
          <p:nvPr>
            <p:ph type="body" sz="quarter" idx="44" hasCustomPrompt="1"/>
          </p:nvPr>
        </p:nvSpPr>
        <p:spPr>
          <a:xfrm>
            <a:off x="3377741" y="1559708"/>
            <a:ext cx="25956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8" name="Text Placeholder 6">
            <a:extLst>
              <a:ext uri="{FF2B5EF4-FFF2-40B4-BE49-F238E27FC236}">
                <a16:creationId xmlns:a16="http://schemas.microsoft.com/office/drawing/2014/main" id="{D3321DEC-DA6B-584D-8172-80D22DEFA37F}"/>
              </a:ext>
            </a:extLst>
          </p:cNvPr>
          <p:cNvSpPr>
            <a:spLocks noGrp="1"/>
          </p:cNvSpPr>
          <p:nvPr>
            <p:ph type="body" sz="quarter" idx="45" hasCustomPrompt="1"/>
          </p:nvPr>
        </p:nvSpPr>
        <p:spPr>
          <a:xfrm>
            <a:off x="6215870" y="1559708"/>
            <a:ext cx="25956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9" name="Text Placeholder 6">
            <a:extLst>
              <a:ext uri="{FF2B5EF4-FFF2-40B4-BE49-F238E27FC236}">
                <a16:creationId xmlns:a16="http://schemas.microsoft.com/office/drawing/2014/main" id="{235751F1-708F-6A41-8879-5FC5B0DD0EAA}"/>
              </a:ext>
            </a:extLst>
          </p:cNvPr>
          <p:cNvSpPr>
            <a:spLocks noGrp="1"/>
          </p:cNvSpPr>
          <p:nvPr>
            <p:ph type="body" sz="quarter" idx="46" hasCustomPrompt="1"/>
          </p:nvPr>
        </p:nvSpPr>
        <p:spPr>
          <a:xfrm>
            <a:off x="9054000" y="1559708"/>
            <a:ext cx="25956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 name="Footer Placeholder 1">
            <a:extLst>
              <a:ext uri="{FF2B5EF4-FFF2-40B4-BE49-F238E27FC236}">
                <a16:creationId xmlns:a16="http://schemas.microsoft.com/office/drawing/2014/main" id="{93F62A59-7F23-48A9-A24D-A1ABFE34D3DB}"/>
              </a:ext>
            </a:extLst>
          </p:cNvPr>
          <p:cNvSpPr>
            <a:spLocks noGrp="1"/>
          </p:cNvSpPr>
          <p:nvPr>
            <p:ph type="ftr" sz="quarter" idx="47"/>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398219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 text with core shape">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B8AD0-69FC-EF49-9261-46FC888EF7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62933"/>
            <a:ext cx="12188825" cy="5002497"/>
          </a:xfrm>
          <a:prstGeom prst="rect">
            <a:avLst/>
          </a:prstGeom>
        </p:spPr>
      </p:pic>
      <p:sp>
        <p:nvSpPr>
          <p:cNvPr id="18" name="Rectangle 17">
            <a:extLst>
              <a:ext uri="{FF2B5EF4-FFF2-40B4-BE49-F238E27FC236}">
                <a16:creationId xmlns:a16="http://schemas.microsoft.com/office/drawing/2014/main" id="{BFE6CD86-C57A-6D4D-8868-B67F0A270A3F}"/>
              </a:ext>
            </a:extLst>
          </p:cNvPr>
          <p:cNvSpPr/>
          <p:nvPr userDrawn="1"/>
        </p:nvSpPr>
        <p:spPr>
          <a:xfrm>
            <a:off x="539612" y="1559708"/>
            <a:ext cx="5040000" cy="414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710D28-A266-E249-8501-607AD7E37BD4}"/>
              </a:ext>
            </a:extLst>
          </p:cNvPr>
          <p:cNvSpPr/>
          <p:nvPr userDrawn="1"/>
        </p:nvSpPr>
        <p:spPr>
          <a:xfrm>
            <a:off x="6609212" y="1559708"/>
            <a:ext cx="5040000" cy="414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9">
            <a:extLst>
              <a:ext uri="{FF2B5EF4-FFF2-40B4-BE49-F238E27FC236}">
                <a16:creationId xmlns:a16="http://schemas.microsoft.com/office/drawing/2014/main" id="{1E675AA1-11F2-6E46-BE9B-7F62136C8CCC}"/>
              </a:ext>
            </a:extLst>
          </p:cNvPr>
          <p:cNvSpPr>
            <a:spLocks noGrp="1"/>
          </p:cNvSpPr>
          <p:nvPr>
            <p:ph type="body" sz="quarter" idx="15" hasCustomPrompt="1"/>
          </p:nvPr>
        </p:nvSpPr>
        <p:spPr>
          <a:xfrm>
            <a:off x="899612" y="1919708"/>
            <a:ext cx="43200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21" name="Text Placeholder 9">
            <a:extLst>
              <a:ext uri="{FF2B5EF4-FFF2-40B4-BE49-F238E27FC236}">
                <a16:creationId xmlns:a16="http://schemas.microsoft.com/office/drawing/2014/main" id="{F8E294CD-00A3-3B45-9B94-98E59514EE3D}"/>
              </a:ext>
            </a:extLst>
          </p:cNvPr>
          <p:cNvSpPr>
            <a:spLocks noGrp="1"/>
          </p:cNvSpPr>
          <p:nvPr>
            <p:ph type="body" sz="quarter" idx="16" hasCustomPrompt="1"/>
          </p:nvPr>
        </p:nvSpPr>
        <p:spPr>
          <a:xfrm>
            <a:off x="6969212" y="1919708"/>
            <a:ext cx="43200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marL="864000" indent="-172800">
              <a:buFont typeface="Arial" panose="020B0604020202020204" pitchFamily="34" charset="0"/>
              <a:buChar cha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7" name="Slide Number Placeholder 6">
            <a:extLst>
              <a:ext uri="{FF2B5EF4-FFF2-40B4-BE49-F238E27FC236}">
                <a16:creationId xmlns:a16="http://schemas.microsoft.com/office/drawing/2014/main" id="{E92891AE-CEE5-354E-8B85-564881200EB5}"/>
              </a:ext>
            </a:extLst>
          </p:cNvPr>
          <p:cNvSpPr>
            <a:spLocks noGrp="1"/>
          </p:cNvSpPr>
          <p:nvPr>
            <p:ph type="sldNum" sz="quarter" idx="28"/>
          </p:nvPr>
        </p:nvSpPr>
        <p:spPr/>
        <p:txBody>
          <a:bodyPr/>
          <a:lstStyle/>
          <a:p>
            <a:fld id="{00E6A5BD-C011-4A45-AA3A-201790FB7F2B}" type="slidenum">
              <a:rPr lang="en-CA" smtClean="0"/>
              <a:pPr/>
              <a:t>‹#›</a:t>
            </a:fld>
            <a:endParaRPr lang="en-CA" dirty="0"/>
          </a:p>
        </p:txBody>
      </p:sp>
      <p:sp>
        <p:nvSpPr>
          <p:cNvPr id="8" name="Title 7">
            <a:extLst>
              <a:ext uri="{FF2B5EF4-FFF2-40B4-BE49-F238E27FC236}">
                <a16:creationId xmlns:a16="http://schemas.microsoft.com/office/drawing/2014/main" id="{2E9DF625-D8A7-9D48-98B1-D17318C22D79}"/>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6" name="Picture Placeholder 8">
            <a:extLst>
              <a:ext uri="{FF2B5EF4-FFF2-40B4-BE49-F238E27FC236}">
                <a16:creationId xmlns:a16="http://schemas.microsoft.com/office/drawing/2014/main" id="{68F6F35D-803B-A74B-A083-051A2A962B69}"/>
              </a:ext>
            </a:extLst>
          </p:cNvPr>
          <p:cNvSpPr>
            <a:spLocks noGrp="1"/>
          </p:cNvSpPr>
          <p:nvPr>
            <p:ph type="pic" sz="quarter" idx="39" hasCustomPrompt="1"/>
          </p:nvPr>
        </p:nvSpPr>
        <p:spPr>
          <a:xfrm>
            <a:off x="539612" y="4079708"/>
            <a:ext cx="50400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17" name="Picture Placeholder 8">
            <a:extLst>
              <a:ext uri="{FF2B5EF4-FFF2-40B4-BE49-F238E27FC236}">
                <a16:creationId xmlns:a16="http://schemas.microsoft.com/office/drawing/2014/main" id="{3FA207DE-62CD-B949-BD91-26F4572CA971}"/>
              </a:ext>
            </a:extLst>
          </p:cNvPr>
          <p:cNvSpPr>
            <a:spLocks noGrp="1"/>
          </p:cNvSpPr>
          <p:nvPr>
            <p:ph type="pic" sz="quarter" idx="40" hasCustomPrompt="1"/>
          </p:nvPr>
        </p:nvSpPr>
        <p:spPr>
          <a:xfrm>
            <a:off x="6609212" y="4079708"/>
            <a:ext cx="50400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pic>
        <p:nvPicPr>
          <p:cNvPr id="13" name="Picture 12">
            <a:extLst>
              <a:ext uri="{FF2B5EF4-FFF2-40B4-BE49-F238E27FC236}">
                <a16:creationId xmlns:a16="http://schemas.microsoft.com/office/drawing/2014/main" id="{598C5C80-48F5-4705-81E3-99F18AEA114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F2E2313D-F2CE-40CB-B3F2-316C78D1FBF9}"/>
              </a:ext>
            </a:extLst>
          </p:cNvPr>
          <p:cNvSpPr>
            <a:spLocks noGrp="1"/>
          </p:cNvSpPr>
          <p:nvPr>
            <p:ph type="ftr" sz="quarter" idx="41"/>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140095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 text with core shap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1245DC-9747-4149-A162-F29CA118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62933"/>
            <a:ext cx="12188825" cy="5002497"/>
          </a:xfrm>
          <a:prstGeom prst="rect">
            <a:avLst/>
          </a:prstGeom>
        </p:spPr>
      </p:pic>
      <p:sp>
        <p:nvSpPr>
          <p:cNvPr id="24" name="Rectangle 23">
            <a:extLst>
              <a:ext uri="{FF2B5EF4-FFF2-40B4-BE49-F238E27FC236}">
                <a16:creationId xmlns:a16="http://schemas.microsoft.com/office/drawing/2014/main" id="{BFA48273-8E78-AC45-AB3F-B644EA8877CF}"/>
              </a:ext>
            </a:extLst>
          </p:cNvPr>
          <p:cNvSpPr/>
          <p:nvPr userDrawn="1"/>
        </p:nvSpPr>
        <p:spPr>
          <a:xfrm>
            <a:off x="5396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9">
            <a:extLst>
              <a:ext uri="{FF2B5EF4-FFF2-40B4-BE49-F238E27FC236}">
                <a16:creationId xmlns:a16="http://schemas.microsoft.com/office/drawing/2014/main" id="{DBB44F6E-428B-7C4B-85DD-0912AED6D38B}"/>
              </a:ext>
            </a:extLst>
          </p:cNvPr>
          <p:cNvSpPr>
            <a:spLocks noGrp="1"/>
          </p:cNvSpPr>
          <p:nvPr>
            <p:ph type="body" sz="quarter" idx="16" hasCustomPrompt="1"/>
          </p:nvPr>
        </p:nvSpPr>
        <p:spPr>
          <a:xfrm>
            <a:off x="899612" y="1919708"/>
            <a:ext cx="26028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29" name="Rectangle 28">
            <a:extLst>
              <a:ext uri="{FF2B5EF4-FFF2-40B4-BE49-F238E27FC236}">
                <a16:creationId xmlns:a16="http://schemas.microsoft.com/office/drawing/2014/main" id="{2C40747A-4D6F-144F-9DBB-2F01EC6C912A}"/>
              </a:ext>
            </a:extLst>
          </p:cNvPr>
          <p:cNvSpPr/>
          <p:nvPr userDrawn="1"/>
        </p:nvSpPr>
        <p:spPr>
          <a:xfrm>
            <a:off x="44330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9">
            <a:extLst>
              <a:ext uri="{FF2B5EF4-FFF2-40B4-BE49-F238E27FC236}">
                <a16:creationId xmlns:a16="http://schemas.microsoft.com/office/drawing/2014/main" id="{43304268-B9C4-E841-9E77-1CC78A70F94D}"/>
              </a:ext>
            </a:extLst>
          </p:cNvPr>
          <p:cNvSpPr>
            <a:spLocks noGrp="1"/>
          </p:cNvSpPr>
          <p:nvPr>
            <p:ph type="body" sz="quarter" idx="27" hasCustomPrompt="1"/>
          </p:nvPr>
        </p:nvSpPr>
        <p:spPr>
          <a:xfrm>
            <a:off x="4793012" y="1919708"/>
            <a:ext cx="26028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32" name="Rectangle 31">
            <a:extLst>
              <a:ext uri="{FF2B5EF4-FFF2-40B4-BE49-F238E27FC236}">
                <a16:creationId xmlns:a16="http://schemas.microsoft.com/office/drawing/2014/main" id="{74429A07-502D-3948-9527-D4DF556A7E04}"/>
              </a:ext>
            </a:extLst>
          </p:cNvPr>
          <p:cNvSpPr/>
          <p:nvPr userDrawn="1"/>
        </p:nvSpPr>
        <p:spPr>
          <a:xfrm>
            <a:off x="83264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3A89C90E-125C-A44B-AA42-90411DE5650C}"/>
              </a:ext>
            </a:extLst>
          </p:cNvPr>
          <p:cNvSpPr>
            <a:spLocks noGrp="1"/>
          </p:cNvSpPr>
          <p:nvPr>
            <p:ph type="body" sz="quarter" idx="29" hasCustomPrompt="1"/>
          </p:nvPr>
        </p:nvSpPr>
        <p:spPr>
          <a:xfrm>
            <a:off x="8686412" y="1919708"/>
            <a:ext cx="26028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6" name="Slide Number Placeholder 5">
            <a:extLst>
              <a:ext uri="{FF2B5EF4-FFF2-40B4-BE49-F238E27FC236}">
                <a16:creationId xmlns:a16="http://schemas.microsoft.com/office/drawing/2014/main" id="{625F275D-2589-904B-BE36-F01CDBD11855}"/>
              </a:ext>
            </a:extLst>
          </p:cNvPr>
          <p:cNvSpPr>
            <a:spLocks noGrp="1"/>
          </p:cNvSpPr>
          <p:nvPr>
            <p:ph type="sldNum" sz="quarter" idx="32"/>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5EC357CB-636E-5B47-9191-FFB6E2696BEC}"/>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9" name="Picture Placeholder 8">
            <a:extLst>
              <a:ext uri="{FF2B5EF4-FFF2-40B4-BE49-F238E27FC236}">
                <a16:creationId xmlns:a16="http://schemas.microsoft.com/office/drawing/2014/main" id="{13303FB7-9567-9647-82B4-0C8802B91CA7}"/>
              </a:ext>
            </a:extLst>
          </p:cNvPr>
          <p:cNvSpPr>
            <a:spLocks noGrp="1"/>
          </p:cNvSpPr>
          <p:nvPr>
            <p:ph type="pic" sz="quarter" idx="39" hasCustomPrompt="1"/>
          </p:nvPr>
        </p:nvSpPr>
        <p:spPr>
          <a:xfrm>
            <a:off x="539612" y="4079708"/>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0" name="Picture Placeholder 8">
            <a:extLst>
              <a:ext uri="{FF2B5EF4-FFF2-40B4-BE49-F238E27FC236}">
                <a16:creationId xmlns:a16="http://schemas.microsoft.com/office/drawing/2014/main" id="{B11381AE-B2E7-0E4E-9072-E06F2D0B3C81}"/>
              </a:ext>
            </a:extLst>
          </p:cNvPr>
          <p:cNvSpPr>
            <a:spLocks noGrp="1"/>
          </p:cNvSpPr>
          <p:nvPr>
            <p:ph type="pic" sz="quarter" idx="40" hasCustomPrompt="1"/>
          </p:nvPr>
        </p:nvSpPr>
        <p:spPr>
          <a:xfrm>
            <a:off x="4433012" y="4079708"/>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1" name="Picture Placeholder 8">
            <a:extLst>
              <a:ext uri="{FF2B5EF4-FFF2-40B4-BE49-F238E27FC236}">
                <a16:creationId xmlns:a16="http://schemas.microsoft.com/office/drawing/2014/main" id="{4BD9830B-53D8-1546-A0D1-35B0865538D0}"/>
              </a:ext>
            </a:extLst>
          </p:cNvPr>
          <p:cNvSpPr>
            <a:spLocks noGrp="1"/>
          </p:cNvSpPr>
          <p:nvPr>
            <p:ph type="pic" sz="quarter" idx="41" hasCustomPrompt="1"/>
          </p:nvPr>
        </p:nvSpPr>
        <p:spPr>
          <a:xfrm>
            <a:off x="8326412" y="4079708"/>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pic>
        <p:nvPicPr>
          <p:cNvPr id="17" name="Picture 16">
            <a:extLst>
              <a:ext uri="{FF2B5EF4-FFF2-40B4-BE49-F238E27FC236}">
                <a16:creationId xmlns:a16="http://schemas.microsoft.com/office/drawing/2014/main" id="{3955B511-C2FD-4A14-808B-672F0A5159D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9ED00C6D-56F2-4000-8CEE-308C982F89CD}"/>
              </a:ext>
            </a:extLst>
          </p:cNvPr>
          <p:cNvSpPr>
            <a:spLocks noGrp="1"/>
          </p:cNvSpPr>
          <p:nvPr>
            <p:ph type="ftr" sz="quarter" idx="42"/>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273764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column text with core shape">
    <p:bg>
      <p:bgPr>
        <a:solidFill>
          <a:schemeClr val="tx2"/>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C598C8F-C25D-C641-BD03-5DEDE98975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62933"/>
            <a:ext cx="12188825" cy="5002497"/>
          </a:xfrm>
          <a:prstGeom prst="rect">
            <a:avLst/>
          </a:prstGeom>
        </p:spPr>
      </p:pic>
      <p:sp>
        <p:nvSpPr>
          <p:cNvPr id="21" name="Rectangle 20">
            <a:extLst>
              <a:ext uri="{FF2B5EF4-FFF2-40B4-BE49-F238E27FC236}">
                <a16:creationId xmlns:a16="http://schemas.microsoft.com/office/drawing/2014/main" id="{908E38B3-4D2A-324C-9ACD-F98EC811E0BF}"/>
              </a:ext>
            </a:extLst>
          </p:cNvPr>
          <p:cNvSpPr/>
          <p:nvPr userDrawn="1"/>
        </p:nvSpPr>
        <p:spPr>
          <a:xfrm>
            <a:off x="539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9">
            <a:extLst>
              <a:ext uri="{FF2B5EF4-FFF2-40B4-BE49-F238E27FC236}">
                <a16:creationId xmlns:a16="http://schemas.microsoft.com/office/drawing/2014/main" id="{F1BDE0BE-5C37-F340-A4E7-B60B58069CCB}"/>
              </a:ext>
            </a:extLst>
          </p:cNvPr>
          <p:cNvSpPr>
            <a:spLocks noGrp="1"/>
          </p:cNvSpPr>
          <p:nvPr>
            <p:ph type="body" sz="quarter" idx="29" hasCustomPrompt="1"/>
          </p:nvPr>
        </p:nvSpPr>
        <p:spPr>
          <a:xfrm>
            <a:off x="899612" y="1919708"/>
            <a:ext cx="18756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280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a:t>
            </a:r>
          </a:p>
          <a:p>
            <a:pPr lvl="3"/>
            <a:r>
              <a:rPr lang="en-US" dirty="0"/>
              <a:t>Third level</a:t>
            </a:r>
          </a:p>
          <a:p>
            <a:pPr lvl="4"/>
            <a:r>
              <a:rPr lang="en-US" dirty="0"/>
              <a:t>Fourth level</a:t>
            </a:r>
          </a:p>
        </p:txBody>
      </p:sp>
      <p:sp>
        <p:nvSpPr>
          <p:cNvPr id="26" name="Rectangle 25">
            <a:extLst>
              <a:ext uri="{FF2B5EF4-FFF2-40B4-BE49-F238E27FC236}">
                <a16:creationId xmlns:a16="http://schemas.microsoft.com/office/drawing/2014/main" id="{8FBAD370-0604-CE4C-96B7-49708BA90F9E}"/>
              </a:ext>
            </a:extLst>
          </p:cNvPr>
          <p:cNvSpPr/>
          <p:nvPr userDrawn="1"/>
        </p:nvSpPr>
        <p:spPr>
          <a:xfrm>
            <a:off x="3377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A42945D-3A83-A441-A0C8-32A8BB048ABA}"/>
              </a:ext>
            </a:extLst>
          </p:cNvPr>
          <p:cNvSpPr/>
          <p:nvPr userDrawn="1"/>
        </p:nvSpPr>
        <p:spPr>
          <a:xfrm>
            <a:off x="6215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58C1BDF-EF25-CA42-9F2D-7019E1CB2A4F}"/>
              </a:ext>
            </a:extLst>
          </p:cNvPr>
          <p:cNvSpPr/>
          <p:nvPr userDrawn="1"/>
        </p:nvSpPr>
        <p:spPr>
          <a:xfrm>
            <a:off x="9053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627FB02-43BA-1245-86BD-D01B72AFD9E3}"/>
              </a:ext>
            </a:extLst>
          </p:cNvPr>
          <p:cNvSpPr>
            <a:spLocks noGrp="1"/>
          </p:cNvSpPr>
          <p:nvPr>
            <p:ph type="sldNum" sz="quarter" idx="38"/>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CF43E1D9-2D79-DD48-A617-D84BD2086AAF}"/>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22" name="Picture Placeholder 8">
            <a:extLst>
              <a:ext uri="{FF2B5EF4-FFF2-40B4-BE49-F238E27FC236}">
                <a16:creationId xmlns:a16="http://schemas.microsoft.com/office/drawing/2014/main" id="{C9CA13CB-8C00-CD4B-9D40-FC08F3139DFC}"/>
              </a:ext>
            </a:extLst>
          </p:cNvPr>
          <p:cNvSpPr>
            <a:spLocks noGrp="1"/>
          </p:cNvSpPr>
          <p:nvPr>
            <p:ph type="pic" sz="quarter" idx="39" hasCustomPrompt="1"/>
          </p:nvPr>
        </p:nvSpPr>
        <p:spPr>
          <a:xfrm>
            <a:off x="539612" y="4079708"/>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3" name="Picture Placeholder 8">
            <a:extLst>
              <a:ext uri="{FF2B5EF4-FFF2-40B4-BE49-F238E27FC236}">
                <a16:creationId xmlns:a16="http://schemas.microsoft.com/office/drawing/2014/main" id="{C79B3082-2575-CD4D-82FD-060E52F346B3}"/>
              </a:ext>
            </a:extLst>
          </p:cNvPr>
          <p:cNvSpPr>
            <a:spLocks noGrp="1"/>
          </p:cNvSpPr>
          <p:nvPr>
            <p:ph type="pic" sz="quarter" idx="40" hasCustomPrompt="1"/>
          </p:nvPr>
        </p:nvSpPr>
        <p:spPr>
          <a:xfrm>
            <a:off x="3377612" y="4079708"/>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7" name="Picture Placeholder 8">
            <a:extLst>
              <a:ext uri="{FF2B5EF4-FFF2-40B4-BE49-F238E27FC236}">
                <a16:creationId xmlns:a16="http://schemas.microsoft.com/office/drawing/2014/main" id="{A6EA296C-0208-1642-BD53-F255A6B23F27}"/>
              </a:ext>
            </a:extLst>
          </p:cNvPr>
          <p:cNvSpPr>
            <a:spLocks noGrp="1"/>
          </p:cNvSpPr>
          <p:nvPr>
            <p:ph type="pic" sz="quarter" idx="41" hasCustomPrompt="1"/>
          </p:nvPr>
        </p:nvSpPr>
        <p:spPr>
          <a:xfrm>
            <a:off x="6215612" y="4079708"/>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30" name="Picture Placeholder 8">
            <a:extLst>
              <a:ext uri="{FF2B5EF4-FFF2-40B4-BE49-F238E27FC236}">
                <a16:creationId xmlns:a16="http://schemas.microsoft.com/office/drawing/2014/main" id="{F29F929B-85D7-214E-B664-982C585CBF41}"/>
              </a:ext>
            </a:extLst>
          </p:cNvPr>
          <p:cNvSpPr>
            <a:spLocks noGrp="1"/>
          </p:cNvSpPr>
          <p:nvPr>
            <p:ph type="pic" sz="quarter" idx="42" hasCustomPrompt="1"/>
          </p:nvPr>
        </p:nvSpPr>
        <p:spPr>
          <a:xfrm>
            <a:off x="9053612" y="4079708"/>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pic>
        <p:nvPicPr>
          <p:cNvPr id="19" name="Picture 18">
            <a:extLst>
              <a:ext uri="{FF2B5EF4-FFF2-40B4-BE49-F238E27FC236}">
                <a16:creationId xmlns:a16="http://schemas.microsoft.com/office/drawing/2014/main" id="{2F76F70A-CD3C-474D-B3A5-5BB902661FA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53ADA790-34AA-4AD5-AE1A-C56B11D383B5}"/>
              </a:ext>
            </a:extLst>
          </p:cNvPr>
          <p:cNvSpPr>
            <a:spLocks noGrp="1"/>
          </p:cNvSpPr>
          <p:nvPr>
            <p:ph type="ftr" sz="quarter" idx="43"/>
          </p:nvPr>
        </p:nvSpPr>
        <p:spPr/>
        <p:txBody>
          <a:bodyPr/>
          <a:lstStyle/>
          <a:p>
            <a:r>
              <a:rPr lang="en-US" spc="-10" dirty="0">
                <a:solidFill>
                  <a:schemeClr val="accent4"/>
                </a:solidFill>
              </a:rPr>
              <a:t>Copyright 2019 Baker Hughes Company. All rights reserved.</a:t>
            </a:r>
          </a:p>
        </p:txBody>
      </p:sp>
      <p:sp>
        <p:nvSpPr>
          <p:cNvPr id="32" name="Text Placeholder 9">
            <a:extLst>
              <a:ext uri="{FF2B5EF4-FFF2-40B4-BE49-F238E27FC236}">
                <a16:creationId xmlns:a16="http://schemas.microsoft.com/office/drawing/2014/main" id="{292802BC-5586-DC4F-8C9A-66962199AAB7}"/>
              </a:ext>
            </a:extLst>
          </p:cNvPr>
          <p:cNvSpPr>
            <a:spLocks noGrp="1"/>
          </p:cNvSpPr>
          <p:nvPr>
            <p:ph type="body" sz="quarter" idx="44" hasCustomPrompt="1"/>
          </p:nvPr>
        </p:nvSpPr>
        <p:spPr>
          <a:xfrm>
            <a:off x="3735577" y="1919708"/>
            <a:ext cx="18756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280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a:t>
            </a:r>
          </a:p>
          <a:p>
            <a:pPr lvl="3"/>
            <a:r>
              <a:rPr lang="en-US" dirty="0"/>
              <a:t>Third level</a:t>
            </a:r>
          </a:p>
          <a:p>
            <a:pPr lvl="4"/>
            <a:r>
              <a:rPr lang="en-US" dirty="0"/>
              <a:t>Fourth level</a:t>
            </a:r>
          </a:p>
        </p:txBody>
      </p:sp>
      <p:sp>
        <p:nvSpPr>
          <p:cNvPr id="33" name="Text Placeholder 9">
            <a:extLst>
              <a:ext uri="{FF2B5EF4-FFF2-40B4-BE49-F238E27FC236}">
                <a16:creationId xmlns:a16="http://schemas.microsoft.com/office/drawing/2014/main" id="{021D97E4-4F7C-D14C-8A1B-26495913D8A6}"/>
              </a:ext>
            </a:extLst>
          </p:cNvPr>
          <p:cNvSpPr>
            <a:spLocks noGrp="1"/>
          </p:cNvSpPr>
          <p:nvPr>
            <p:ph type="body" sz="quarter" idx="45" hasCustomPrompt="1"/>
          </p:nvPr>
        </p:nvSpPr>
        <p:spPr>
          <a:xfrm>
            <a:off x="6584794" y="1919708"/>
            <a:ext cx="18756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280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a:t>
            </a:r>
          </a:p>
          <a:p>
            <a:pPr lvl="3"/>
            <a:r>
              <a:rPr lang="en-US" dirty="0"/>
              <a:t>Third level</a:t>
            </a:r>
          </a:p>
          <a:p>
            <a:pPr lvl="4"/>
            <a:r>
              <a:rPr lang="en-US" dirty="0"/>
              <a:t>Fourth level</a:t>
            </a:r>
          </a:p>
        </p:txBody>
      </p:sp>
      <p:sp>
        <p:nvSpPr>
          <p:cNvPr id="34" name="Text Placeholder 9">
            <a:extLst>
              <a:ext uri="{FF2B5EF4-FFF2-40B4-BE49-F238E27FC236}">
                <a16:creationId xmlns:a16="http://schemas.microsoft.com/office/drawing/2014/main" id="{18B00457-CC8C-BD40-A4A0-46EEE361A9D0}"/>
              </a:ext>
            </a:extLst>
          </p:cNvPr>
          <p:cNvSpPr>
            <a:spLocks noGrp="1"/>
          </p:cNvSpPr>
          <p:nvPr>
            <p:ph type="body" sz="quarter" idx="46" hasCustomPrompt="1"/>
          </p:nvPr>
        </p:nvSpPr>
        <p:spPr>
          <a:xfrm>
            <a:off x="9420759" y="1919708"/>
            <a:ext cx="18756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280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2850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d produc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B81CF5-1AFE-234F-84AB-744A22E7AB5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5" name="Text Placeholder 9">
            <a:extLst>
              <a:ext uri="{FF2B5EF4-FFF2-40B4-BE49-F238E27FC236}">
                <a16:creationId xmlns:a16="http://schemas.microsoft.com/office/drawing/2014/main" id="{705C9339-FC05-ED49-BF74-66C53345D1E3}"/>
              </a:ext>
            </a:extLst>
          </p:cNvPr>
          <p:cNvSpPr>
            <a:spLocks noGrp="1"/>
          </p:cNvSpPr>
          <p:nvPr>
            <p:ph type="body" sz="quarter" idx="14" hasCustomPrompt="1"/>
          </p:nvPr>
        </p:nvSpPr>
        <p:spPr>
          <a:xfrm>
            <a:off x="540000" y="1558799"/>
            <a:ext cx="57600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7" name="Title 6">
            <a:extLst>
              <a:ext uri="{FF2B5EF4-FFF2-40B4-BE49-F238E27FC236}">
                <a16:creationId xmlns:a16="http://schemas.microsoft.com/office/drawing/2014/main" id="{51AB26CE-9663-6D4C-9A82-80F5A0ACC64E}"/>
              </a:ext>
            </a:extLst>
          </p:cNvPr>
          <p:cNvSpPr>
            <a:spLocks noGrp="1"/>
          </p:cNvSpPr>
          <p:nvPr>
            <p:ph type="title" hasCustomPrompt="1"/>
          </p:nvPr>
        </p:nvSpPr>
        <p:spPr>
          <a:xfrm>
            <a:off x="540000" y="630000"/>
            <a:ext cx="5760000" cy="455509"/>
          </a:xfrm>
        </p:spPr>
        <p:txBody>
          <a:bodyPr/>
          <a:lstStyle>
            <a:lvl1pPr>
              <a:defRPr>
                <a:solidFill>
                  <a:schemeClr val="accent2"/>
                </a:solidFill>
              </a:defRPr>
            </a:lvl1pPr>
          </a:lstStyle>
          <a:p>
            <a:r>
              <a:rPr lang="en-US" dirty="0"/>
              <a:t>Slide title</a:t>
            </a:r>
          </a:p>
        </p:txBody>
      </p:sp>
      <p:sp>
        <p:nvSpPr>
          <p:cNvPr id="9" name="Picture Placeholder 8">
            <a:extLst>
              <a:ext uri="{FF2B5EF4-FFF2-40B4-BE49-F238E27FC236}">
                <a16:creationId xmlns:a16="http://schemas.microsoft.com/office/drawing/2014/main" id="{0053A78D-F952-1740-9FCA-32639CDC2A83}"/>
              </a:ext>
            </a:extLst>
          </p:cNvPr>
          <p:cNvSpPr>
            <a:spLocks noGrp="1"/>
          </p:cNvSpPr>
          <p:nvPr>
            <p:ph type="pic" sz="quarter" idx="37" hasCustomPrompt="1"/>
          </p:nvPr>
        </p:nvSpPr>
        <p:spPr>
          <a:xfrm>
            <a:off x="6839225" y="0"/>
            <a:ext cx="5349600" cy="594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 name="Footer Placeholder 1">
            <a:extLst>
              <a:ext uri="{FF2B5EF4-FFF2-40B4-BE49-F238E27FC236}">
                <a16:creationId xmlns:a16="http://schemas.microsoft.com/office/drawing/2014/main" id="{8EE2D877-8629-48C6-84BC-023F66D0F009}"/>
              </a:ext>
            </a:extLst>
          </p:cNvPr>
          <p:cNvSpPr>
            <a:spLocks noGrp="1"/>
          </p:cNvSpPr>
          <p:nvPr>
            <p:ph type="ftr" sz="quarter" idx="38"/>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405166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column featured product">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BF407E25-2EE8-9B4B-A48F-7812170B54D9}"/>
              </a:ext>
            </a:extLst>
          </p:cNvPr>
          <p:cNvSpPr>
            <a:spLocks noGrp="1"/>
          </p:cNvSpPr>
          <p:nvPr>
            <p:ph type="pic" sz="quarter" idx="37" hasCustomPrompt="1"/>
          </p:nvPr>
        </p:nvSpPr>
        <p:spPr>
          <a:xfrm>
            <a:off x="0" y="0"/>
            <a:ext cx="5349600" cy="594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14" name="Text Placeholder 9">
            <a:extLst>
              <a:ext uri="{FF2B5EF4-FFF2-40B4-BE49-F238E27FC236}">
                <a16:creationId xmlns:a16="http://schemas.microsoft.com/office/drawing/2014/main" id="{CB49DE1C-F950-5B42-8EC5-830A24C277C0}"/>
              </a:ext>
            </a:extLst>
          </p:cNvPr>
          <p:cNvSpPr>
            <a:spLocks noGrp="1"/>
          </p:cNvSpPr>
          <p:nvPr>
            <p:ph type="body" sz="quarter" idx="14" hasCustomPrompt="1"/>
          </p:nvPr>
        </p:nvSpPr>
        <p:spPr>
          <a:xfrm>
            <a:off x="5889212"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5" name="Text Placeholder 9">
            <a:extLst>
              <a:ext uri="{FF2B5EF4-FFF2-40B4-BE49-F238E27FC236}">
                <a16:creationId xmlns:a16="http://schemas.microsoft.com/office/drawing/2014/main" id="{A0C36BAE-7D3E-9341-A555-48106F418325}"/>
              </a:ext>
            </a:extLst>
          </p:cNvPr>
          <p:cNvSpPr>
            <a:spLocks noGrp="1"/>
          </p:cNvSpPr>
          <p:nvPr>
            <p:ph type="body" sz="quarter" idx="20" hasCustomPrompt="1"/>
          </p:nvPr>
        </p:nvSpPr>
        <p:spPr>
          <a:xfrm>
            <a:off x="9053612"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8CED12A7-8895-0F48-BB2F-D9FF3668E583}"/>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1AC7CD1A-DFD6-EB4F-BC37-497E4ABCD567}"/>
              </a:ext>
            </a:extLst>
          </p:cNvPr>
          <p:cNvSpPr>
            <a:spLocks noGrp="1"/>
          </p:cNvSpPr>
          <p:nvPr>
            <p:ph type="title" hasCustomPrompt="1"/>
          </p:nvPr>
        </p:nvSpPr>
        <p:spPr>
          <a:xfrm>
            <a:off x="5889212" y="630000"/>
            <a:ext cx="5760388" cy="455509"/>
          </a:xfrm>
        </p:spPr>
        <p:txBody>
          <a:bodyPr/>
          <a:lstStyle>
            <a:lvl1pPr>
              <a:defRPr>
                <a:solidFill>
                  <a:schemeClr val="accent2"/>
                </a:solidFill>
              </a:defRPr>
            </a:lvl1pPr>
          </a:lstStyle>
          <a:p>
            <a:r>
              <a:rPr lang="en-US" dirty="0"/>
              <a:t>Slide title</a:t>
            </a:r>
          </a:p>
        </p:txBody>
      </p:sp>
      <p:pic>
        <p:nvPicPr>
          <p:cNvPr id="9" name="Picture 8">
            <a:extLst>
              <a:ext uri="{FF2B5EF4-FFF2-40B4-BE49-F238E27FC236}">
                <a16:creationId xmlns:a16="http://schemas.microsoft.com/office/drawing/2014/main" id="{8DB0460D-720A-4ED1-B7F4-2C9FC857216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8A45D256-961D-4EAB-A6A7-1B64C8E8B414}"/>
              </a:ext>
            </a:extLst>
          </p:cNvPr>
          <p:cNvSpPr>
            <a:spLocks noGrp="1"/>
          </p:cNvSpPr>
          <p:nvPr>
            <p:ph type="ftr" sz="quarter" idx="40"/>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3875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9" name="Freeform 5"/>
          <p:cNvSpPr>
            <a:spLocks/>
          </p:cNvSpPr>
          <p:nvPr userDrawn="1"/>
        </p:nvSpPr>
        <p:spPr bwMode="auto">
          <a:xfrm>
            <a:off x="0" y="0"/>
            <a:ext cx="12192000" cy="6856412"/>
          </a:xfrm>
          <a:custGeom>
            <a:avLst/>
            <a:gdLst>
              <a:gd name="T0" fmla="*/ 856 w 1281"/>
              <a:gd name="T1" fmla="*/ 16 h 720"/>
              <a:gd name="T2" fmla="*/ 856 w 1281"/>
              <a:gd name="T3" fmla="*/ 0 h 720"/>
              <a:gd name="T4" fmla="*/ 1281 w 1281"/>
              <a:gd name="T5" fmla="*/ 0 h 720"/>
              <a:gd name="T6" fmla="*/ 1281 w 1281"/>
              <a:gd name="T7" fmla="*/ 720 h 720"/>
              <a:gd name="T8" fmla="*/ 1 w 1281"/>
              <a:gd name="T9" fmla="*/ 720 h 720"/>
              <a:gd name="T10" fmla="*/ 0 w 1281"/>
              <a:gd name="T11" fmla="*/ 517 h 720"/>
              <a:gd name="T12" fmla="*/ 681 w 1281"/>
              <a:gd name="T13" fmla="*/ 269 h 720"/>
              <a:gd name="T14" fmla="*/ 856 w 1281"/>
              <a:gd name="T15" fmla="*/ 16 h 7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720">
                <a:moveTo>
                  <a:pt x="856" y="16"/>
                </a:moveTo>
                <a:cubicBezTo>
                  <a:pt x="856" y="0"/>
                  <a:pt x="856" y="0"/>
                  <a:pt x="856" y="0"/>
                </a:cubicBezTo>
                <a:cubicBezTo>
                  <a:pt x="1281" y="0"/>
                  <a:pt x="1281" y="0"/>
                  <a:pt x="1281" y="0"/>
                </a:cubicBezTo>
                <a:cubicBezTo>
                  <a:pt x="1281" y="720"/>
                  <a:pt x="1281" y="720"/>
                  <a:pt x="1281" y="720"/>
                </a:cubicBezTo>
                <a:cubicBezTo>
                  <a:pt x="1" y="720"/>
                  <a:pt x="1" y="720"/>
                  <a:pt x="1" y="720"/>
                </a:cubicBezTo>
                <a:cubicBezTo>
                  <a:pt x="0" y="517"/>
                  <a:pt x="0" y="517"/>
                  <a:pt x="0" y="517"/>
                </a:cubicBezTo>
                <a:cubicBezTo>
                  <a:pt x="681" y="269"/>
                  <a:pt x="681" y="269"/>
                  <a:pt x="681" y="269"/>
                </a:cubicBezTo>
                <a:cubicBezTo>
                  <a:pt x="784" y="230"/>
                  <a:pt x="856" y="132"/>
                  <a:pt x="856"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dirty="0"/>
          </a:p>
        </p:txBody>
      </p:sp>
      <p:sp>
        <p:nvSpPr>
          <p:cNvPr id="5" name="Slide Number Placeholder 4">
            <a:extLst>
              <a:ext uri="{FF2B5EF4-FFF2-40B4-BE49-F238E27FC236}">
                <a16:creationId xmlns:a16="http://schemas.microsoft.com/office/drawing/2014/main" id="{8CED12A7-8895-0F48-BB2F-D9FF3668E583}"/>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1AC7CD1A-DFD6-EB4F-BC37-497E4ABCD567}"/>
              </a:ext>
            </a:extLst>
          </p:cNvPr>
          <p:cNvSpPr>
            <a:spLocks noGrp="1"/>
          </p:cNvSpPr>
          <p:nvPr>
            <p:ph type="title" hasCustomPrompt="1"/>
          </p:nvPr>
        </p:nvSpPr>
        <p:spPr>
          <a:xfrm>
            <a:off x="6220918" y="3204521"/>
            <a:ext cx="5428293" cy="455509"/>
          </a:xfrm>
        </p:spPr>
        <p:txBody>
          <a:bodyPr/>
          <a:lstStyle>
            <a:lvl1pPr>
              <a:defRPr/>
            </a:lvl1pPr>
          </a:lstStyle>
          <a:p>
            <a:r>
              <a:rPr lang="en-US" dirty="0"/>
              <a:t>“Quote copy”</a:t>
            </a:r>
          </a:p>
        </p:txBody>
      </p:sp>
      <p:sp>
        <p:nvSpPr>
          <p:cNvPr id="12" name="Text Placeholder 9">
            <a:extLst>
              <a:ext uri="{FF2B5EF4-FFF2-40B4-BE49-F238E27FC236}">
                <a16:creationId xmlns:a16="http://schemas.microsoft.com/office/drawing/2014/main" id="{5ED78CFF-11B0-A249-B69A-83016A099C17}"/>
              </a:ext>
            </a:extLst>
          </p:cNvPr>
          <p:cNvSpPr>
            <a:spLocks noGrp="1"/>
          </p:cNvSpPr>
          <p:nvPr>
            <p:ph type="body" sz="quarter" idx="37" hasCustomPrompt="1"/>
          </p:nvPr>
        </p:nvSpPr>
        <p:spPr>
          <a:xfrm>
            <a:off x="6220918" y="5243290"/>
            <a:ext cx="2595600" cy="455510"/>
          </a:xfrm>
          <a:prstGeom prst="rect">
            <a:avLst/>
          </a:prstGeom>
        </p:spPr>
        <p:txBody>
          <a:bodyPr/>
          <a:lstStyle>
            <a:lvl1pPr marL="0" indent="0">
              <a:buNone/>
              <a:defRPr/>
            </a:lvl1pPr>
            <a:lvl2pPr marL="172800" indent="0" algn="l">
              <a:buNone/>
              <a:defRPr/>
            </a:lvl2pPr>
            <a:lvl3pPr>
              <a:defRPr/>
            </a:lvl3pPr>
          </a:lstStyle>
          <a:p>
            <a:pPr lvl="0"/>
            <a:r>
              <a:rPr lang="en-US" dirty="0"/>
              <a:t>—Author</a:t>
            </a:r>
          </a:p>
        </p:txBody>
      </p:sp>
      <p:sp>
        <p:nvSpPr>
          <p:cNvPr id="8" name="AutoShape 3"/>
          <p:cNvSpPr>
            <a:spLocks noChangeAspect="1" noChangeArrowheads="1" noTextEdit="1"/>
          </p:cNvSpPr>
          <p:nvPr userDrawn="1"/>
        </p:nvSpPr>
        <p:spPr bwMode="auto">
          <a:xfrm>
            <a:off x="0" y="1588"/>
            <a:ext cx="12192000" cy="685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pic>
        <p:nvPicPr>
          <p:cNvPr id="10" name="Picture 9">
            <a:extLst>
              <a:ext uri="{FF2B5EF4-FFF2-40B4-BE49-F238E27FC236}">
                <a16:creationId xmlns:a16="http://schemas.microsoft.com/office/drawing/2014/main" id="{D02731E3-ECB2-4427-8402-65A25929712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3FC91AC6-DD39-4C81-9B82-89D2198217C8}"/>
              </a:ext>
            </a:extLst>
          </p:cNvPr>
          <p:cNvSpPr>
            <a:spLocks noGrp="1"/>
          </p:cNvSpPr>
          <p:nvPr>
            <p:ph type="ftr" sz="quarter" idx="40"/>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274142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re shape">
    <p:bg>
      <p:bgPr>
        <a:solidFill>
          <a:schemeClr val="bg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CA"/>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marL="0" indent="0">
              <a:buNone/>
              <a:defRPr sz="1800" b="0" i="0">
                <a:solidFill>
                  <a:schemeClr val="accent2"/>
                </a:solidFill>
                <a:latin typeface="+mn-lt"/>
                <a:cs typeface="Poppins" pitchFamily="2" charset="77"/>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539612" y="2107562"/>
            <a:ext cx="7092000" cy="640560"/>
          </a:xfrm>
        </p:spPr>
        <p:txBody>
          <a:bodyPr wrap="square"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539612" y="2849943"/>
            <a:ext cx="7092000" cy="369332"/>
          </a:xfrm>
          <a:prstGeom prst="rect">
            <a:avLst/>
          </a:prstGeom>
        </p:spPr>
        <p:txBody>
          <a:bodyPr wrap="square">
            <a:noAutofit/>
          </a:bodyPr>
          <a:lstStyle>
            <a:lvl1pPr marL="0" indent="0">
              <a:buNone/>
              <a:defRPr sz="2400">
                <a:solidFill>
                  <a:schemeClr val="bg1"/>
                </a:solidFill>
              </a:defRPr>
            </a:lvl1pPr>
          </a:lstStyle>
          <a:p>
            <a:pPr lvl="0"/>
            <a:r>
              <a:rPr lang="en-US" dirty="0"/>
              <a:t>Subhead 1</a:t>
            </a:r>
          </a:p>
        </p:txBody>
      </p:sp>
      <p:pic>
        <p:nvPicPr>
          <p:cNvPr id="9" name="Picture 8">
            <a:extLst>
              <a:ext uri="{FF2B5EF4-FFF2-40B4-BE49-F238E27FC236}">
                <a16:creationId xmlns:a16="http://schemas.microsoft.com/office/drawing/2014/main" id="{D54209A5-3A4E-F542-8670-1FA99F11B776}"/>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7631990" y="450000"/>
            <a:ext cx="4015557" cy="631817"/>
          </a:xfrm>
          <a:prstGeom prst="rect">
            <a:avLst/>
          </a:prstGeom>
        </p:spPr>
      </p:pic>
      <p:sp>
        <p:nvSpPr>
          <p:cNvPr id="10" name="Text Placeholder 3">
            <a:extLst>
              <a:ext uri="{FF2B5EF4-FFF2-40B4-BE49-F238E27FC236}">
                <a16:creationId xmlns:a16="http://schemas.microsoft.com/office/drawing/2014/main" id="{B8C76887-76DA-4887-AD03-087C4B1B6EBB}"/>
              </a:ext>
            </a:extLst>
          </p:cNvPr>
          <p:cNvSpPr>
            <a:spLocks noGrp="1"/>
          </p:cNvSpPr>
          <p:nvPr>
            <p:ph type="body" sz="quarter" idx="13" hasCustomPrompt="1"/>
          </p:nvPr>
        </p:nvSpPr>
        <p:spPr>
          <a:xfrm>
            <a:off x="539750" y="6302030"/>
            <a:ext cx="3724275" cy="165100"/>
          </a:xfrm>
          <a:prstGeom prst="rect">
            <a:avLst/>
          </a:prstGeom>
        </p:spPr>
        <p:txBody>
          <a:bodyPr/>
          <a:lstStyle>
            <a:lvl1pPr marL="0" indent="0">
              <a:buNone/>
              <a:defRPr sz="1000">
                <a:latin typeface="+mn-lt"/>
              </a:defRPr>
            </a:lvl1pPr>
          </a:lstStyle>
          <a:p>
            <a:pPr lvl="0"/>
            <a:fld id="{1EA8F998-22C4-4E4D-8F0A-4E45248C6C8A}" type="datetime4">
              <a:rPr lang="en-US" smtClean="0"/>
              <a:t>September 13, 2019</a:t>
            </a:fld>
            <a:endParaRPr lang="en-US" dirty="0"/>
          </a:p>
        </p:txBody>
      </p:sp>
      <p:sp>
        <p:nvSpPr>
          <p:cNvPr id="14" name="TextBox 13">
            <a:extLst>
              <a:ext uri="{FF2B5EF4-FFF2-40B4-BE49-F238E27FC236}">
                <a16:creationId xmlns:a16="http://schemas.microsoft.com/office/drawing/2014/main" id="{D2039BAE-69BD-497E-8E08-4CDDE846284A}"/>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2019 Baker Hughes Company.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73435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81E25B-98F4-E34E-A871-AC2609F28847}"/>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2933781" y="2931699"/>
            <a:ext cx="6321262" cy="994602"/>
          </a:xfrm>
          <a:prstGeom prst="rect">
            <a:avLst/>
          </a:prstGeom>
        </p:spPr>
      </p:pic>
    </p:spTree>
    <p:extLst>
      <p:ext uri="{BB962C8B-B14F-4D97-AF65-F5344CB8AC3E}">
        <p14:creationId xmlns:p14="http://schemas.microsoft.com/office/powerpoint/2010/main" val="311893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8AEC-0935-8D4E-8AC1-7528026E201C}"/>
              </a:ext>
            </a:extLst>
          </p:cNvPr>
          <p:cNvSpPr>
            <a:spLocks noGrp="1"/>
          </p:cNvSpPr>
          <p:nvPr>
            <p:ph type="title" hasCustomPrompt="1"/>
          </p:nvPr>
        </p:nvSpPr>
        <p:spPr>
          <a:xfrm>
            <a:off x="539612" y="2679171"/>
            <a:ext cx="11109600" cy="640560"/>
          </a:xfrm>
        </p:spPr>
        <p:txBody>
          <a:bodyPr anchor="b">
            <a:spAutoFit/>
          </a:bodyPr>
          <a:lstStyle>
            <a:lvl1pPr marL="0" marR="0" indent="0" algn="l" defTabSz="1218621" rtl="0" eaLnBrk="1" fontAlgn="auto" latinLnBrk="0" hangingPunct="1">
              <a:lnSpc>
                <a:spcPct val="90000"/>
              </a:lnSpc>
              <a:spcBef>
                <a:spcPct val="0"/>
              </a:spcBef>
              <a:spcAft>
                <a:spcPts val="0"/>
              </a:spcAft>
              <a:buClrTx/>
              <a:buSzTx/>
              <a:buFontTx/>
              <a:buNone/>
              <a:tabLst/>
              <a:defRPr sz="4499" b="0">
                <a:solidFill>
                  <a:schemeClr val="accent2"/>
                </a:solidFill>
                <a:latin typeface="+mj-lt"/>
              </a:defRPr>
            </a:lvl1pPr>
          </a:lstStyle>
          <a:p>
            <a:pPr marL="0" marR="0" lvl="0" indent="0" algn="l" defTabSz="1218621" rtl="0" eaLnBrk="1" fontAlgn="auto" latinLnBrk="0" hangingPunct="1">
              <a:lnSpc>
                <a:spcPct val="90000"/>
              </a:lnSpc>
              <a:spcBef>
                <a:spcPct val="0"/>
              </a:spcBef>
              <a:spcAft>
                <a:spcPts val="0"/>
              </a:spcAft>
              <a:buClrTx/>
              <a:buSzTx/>
              <a:buFontTx/>
              <a:buNone/>
              <a:tabLst/>
              <a:defRPr/>
            </a:pPr>
            <a:r>
              <a:rPr lang="en-US" dirty="0"/>
              <a:t>Presentation title</a:t>
            </a:r>
          </a:p>
        </p:txBody>
      </p:sp>
      <p:pic>
        <p:nvPicPr>
          <p:cNvPr id="11" name="Picture 10">
            <a:extLst>
              <a:ext uri="{FF2B5EF4-FFF2-40B4-BE49-F238E27FC236}">
                <a16:creationId xmlns:a16="http://schemas.microsoft.com/office/drawing/2014/main" id="{61A1CFAE-31D2-9B44-99FB-6A531D66EB6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632001" y="450002"/>
            <a:ext cx="4015547" cy="631817"/>
          </a:xfrm>
          <a:prstGeom prst="rect">
            <a:avLst/>
          </a:prstGeom>
        </p:spPr>
      </p:pic>
      <p:sp>
        <p:nvSpPr>
          <p:cNvPr id="16" name="Text Placeholder 15">
            <a:extLst>
              <a:ext uri="{FF2B5EF4-FFF2-40B4-BE49-F238E27FC236}">
                <a16:creationId xmlns:a16="http://schemas.microsoft.com/office/drawing/2014/main" id="{8A631667-E28D-7640-95F5-66AB9F64F4F7}"/>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a:defRPr sz="2399" b="0">
                <a:solidFill>
                  <a:schemeClr val="accent2"/>
                </a:solidFill>
                <a:latin typeface="+mj-lt"/>
              </a:defRPr>
            </a:lvl1pPr>
          </a:lstStyle>
          <a:p>
            <a:pPr lvl="0"/>
            <a:r>
              <a:rPr lang="en-US" dirty="0"/>
              <a:t>Subhead 1</a:t>
            </a:r>
          </a:p>
        </p:txBody>
      </p:sp>
      <p:sp>
        <p:nvSpPr>
          <p:cNvPr id="17" name="Text Placeholder 15">
            <a:extLst>
              <a:ext uri="{FF2B5EF4-FFF2-40B4-BE49-F238E27FC236}">
                <a16:creationId xmlns:a16="http://schemas.microsoft.com/office/drawing/2014/main" id="{DB91D220-690F-F743-8BF8-C2B6B49DCD9B}"/>
              </a:ext>
            </a:extLst>
          </p:cNvPr>
          <p:cNvSpPr>
            <a:spLocks noGrp="1"/>
          </p:cNvSpPr>
          <p:nvPr>
            <p:ph type="body" sz="quarter" idx="12" hasCustomPrompt="1"/>
          </p:nvPr>
        </p:nvSpPr>
        <p:spPr>
          <a:xfrm>
            <a:off x="539612" y="4597182"/>
            <a:ext cx="11109600" cy="276999"/>
          </a:xfrm>
          <a:prstGeom prst="rect">
            <a:avLst/>
          </a:prstGeom>
        </p:spPr>
        <p:txBody>
          <a:bodyPr>
            <a:spAutoFit/>
          </a:bodyPr>
          <a:lstStyle>
            <a:lvl1pPr>
              <a:defRPr sz="1799" b="0" i="0">
                <a:solidFill>
                  <a:schemeClr val="tx1"/>
                </a:solidFill>
                <a:latin typeface="+mn-lt"/>
                <a:cs typeface="Poppins" pitchFamily="2" charset="77"/>
              </a:defRPr>
            </a:lvl1pPr>
          </a:lstStyle>
          <a:p>
            <a:pPr lvl="0"/>
            <a:r>
              <a:rPr lang="en-US" dirty="0"/>
              <a:t>Presenter’s name</a:t>
            </a:r>
          </a:p>
        </p:txBody>
      </p:sp>
      <p:sp>
        <p:nvSpPr>
          <p:cNvPr id="10" name="Text Placeholder 3">
            <a:extLst>
              <a:ext uri="{FF2B5EF4-FFF2-40B4-BE49-F238E27FC236}">
                <a16:creationId xmlns:a16="http://schemas.microsoft.com/office/drawing/2014/main" id="{F6C91D94-1DB9-47B3-A78D-E0C59FC8935C}"/>
              </a:ext>
            </a:extLst>
          </p:cNvPr>
          <p:cNvSpPr>
            <a:spLocks noGrp="1"/>
          </p:cNvSpPr>
          <p:nvPr>
            <p:ph type="body" sz="quarter" idx="13" hasCustomPrompt="1"/>
          </p:nvPr>
        </p:nvSpPr>
        <p:spPr>
          <a:xfrm>
            <a:off x="539751" y="6302030"/>
            <a:ext cx="3724275" cy="165100"/>
          </a:xfrm>
          <a:prstGeom prst="rect">
            <a:avLst/>
          </a:prstGeom>
        </p:spPr>
        <p:txBody>
          <a:bodyPr/>
          <a:lstStyle>
            <a:lvl1pPr>
              <a:defRPr sz="1000">
                <a:latin typeface="+mn-lt"/>
              </a:defRPr>
            </a:lvl1pPr>
          </a:lstStyle>
          <a:p>
            <a:pPr lvl="0"/>
            <a:fld id="{F4D7BF67-1FB1-4572-9FA4-449E1F9DFAF5}" type="datetime4">
              <a:rPr lang="en-US" smtClean="0"/>
              <a:t>September 13, 2019</a:t>
            </a:fld>
            <a:endParaRPr lang="en-US" dirty="0"/>
          </a:p>
        </p:txBody>
      </p:sp>
      <p:sp>
        <p:nvSpPr>
          <p:cNvPr id="12" name="TextBox 11">
            <a:extLst>
              <a:ext uri="{FF2B5EF4-FFF2-40B4-BE49-F238E27FC236}">
                <a16:creationId xmlns:a16="http://schemas.microsoft.com/office/drawing/2014/main" id="{06676319-C61F-4AAE-ACCF-11D67FF3B0FE}"/>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389985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revers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B223104-85DE-FA48-8758-9751AD8D673A}"/>
              </a:ext>
            </a:extLst>
          </p:cNvPr>
          <p:cNvSpPr>
            <a:spLocks noGrp="1"/>
          </p:cNvSpPr>
          <p:nvPr>
            <p:ph type="title" hasCustomPrompt="1"/>
          </p:nvPr>
        </p:nvSpPr>
        <p:spPr>
          <a:xfrm>
            <a:off x="539612" y="2679171"/>
            <a:ext cx="11109600" cy="640560"/>
          </a:xfrm>
        </p:spPr>
        <p:txBody>
          <a:bodyPr anchor="b">
            <a:spAutoFit/>
          </a:bodyPr>
          <a:lstStyle>
            <a:lvl1pPr marL="0" marR="0" indent="0" algn="l" defTabSz="1218621" rtl="0" eaLnBrk="1" fontAlgn="auto" latinLnBrk="0" hangingPunct="1">
              <a:lnSpc>
                <a:spcPct val="90000"/>
              </a:lnSpc>
              <a:spcBef>
                <a:spcPct val="0"/>
              </a:spcBef>
              <a:spcAft>
                <a:spcPts val="0"/>
              </a:spcAft>
              <a:buClrTx/>
              <a:buSzTx/>
              <a:buFontTx/>
              <a:buNone/>
              <a:tabLst/>
              <a:defRPr sz="4499">
                <a:solidFill>
                  <a:schemeClr val="bg1"/>
                </a:solidFill>
              </a:defRPr>
            </a:lvl1pPr>
          </a:lstStyle>
          <a:p>
            <a:pPr marL="0" marR="0" lvl="0" indent="0" algn="l" defTabSz="1218621"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5D16D76C-A25F-3546-982F-DDEB980AB9EB}"/>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a:defRPr sz="2399">
                <a:solidFill>
                  <a:schemeClr val="bg1"/>
                </a:solidFill>
              </a:defRPr>
            </a:lvl1pPr>
          </a:lstStyle>
          <a:p>
            <a:pPr lvl="0"/>
            <a:r>
              <a:rPr lang="en-US" dirty="0"/>
              <a:t>Subhead 1</a:t>
            </a:r>
          </a:p>
        </p:txBody>
      </p:sp>
      <p:sp>
        <p:nvSpPr>
          <p:cNvPr id="21" name="Text Placeholder 15">
            <a:extLst>
              <a:ext uri="{FF2B5EF4-FFF2-40B4-BE49-F238E27FC236}">
                <a16:creationId xmlns:a16="http://schemas.microsoft.com/office/drawing/2014/main" id="{6DE51537-39B4-8542-9743-5A2DD1ECF445}"/>
              </a:ext>
            </a:extLst>
          </p:cNvPr>
          <p:cNvSpPr>
            <a:spLocks noGrp="1"/>
          </p:cNvSpPr>
          <p:nvPr>
            <p:ph type="body" sz="quarter" idx="12" hasCustomPrompt="1"/>
          </p:nvPr>
        </p:nvSpPr>
        <p:spPr>
          <a:xfrm>
            <a:off x="539612" y="4597182"/>
            <a:ext cx="11109600" cy="276999"/>
          </a:xfrm>
          <a:prstGeom prst="rect">
            <a:avLst/>
          </a:prstGeom>
        </p:spPr>
        <p:txBody>
          <a:bodyPr>
            <a:spAutoFit/>
          </a:bodyPr>
          <a:lstStyle>
            <a:lvl1pPr>
              <a:defRPr sz="1799" b="0" i="0">
                <a:solidFill>
                  <a:schemeClr val="bg1"/>
                </a:solidFill>
                <a:latin typeface="+mn-lt"/>
                <a:cs typeface="Poppins" pitchFamily="2" charset="77"/>
              </a:defRPr>
            </a:lvl1pPr>
          </a:lstStyle>
          <a:p>
            <a:pPr lvl="0"/>
            <a:r>
              <a:rPr lang="en-US" dirty="0"/>
              <a:t>Presenter’s name</a:t>
            </a:r>
          </a:p>
        </p:txBody>
      </p:sp>
      <p:pic>
        <p:nvPicPr>
          <p:cNvPr id="9" name="Picture 8">
            <a:extLst>
              <a:ext uri="{FF2B5EF4-FFF2-40B4-BE49-F238E27FC236}">
                <a16:creationId xmlns:a16="http://schemas.microsoft.com/office/drawing/2014/main" id="{8B36A06A-DA34-8F4F-84A8-8208C86089E5}"/>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7631991" y="450002"/>
            <a:ext cx="4015557" cy="631817"/>
          </a:xfrm>
          <a:prstGeom prst="rect">
            <a:avLst/>
          </a:prstGeom>
        </p:spPr>
      </p:pic>
      <p:sp>
        <p:nvSpPr>
          <p:cNvPr id="8" name="Text Placeholder 3">
            <a:extLst>
              <a:ext uri="{FF2B5EF4-FFF2-40B4-BE49-F238E27FC236}">
                <a16:creationId xmlns:a16="http://schemas.microsoft.com/office/drawing/2014/main" id="{996A6ABC-034D-4932-A8F3-E632BE271223}"/>
              </a:ext>
            </a:extLst>
          </p:cNvPr>
          <p:cNvSpPr>
            <a:spLocks noGrp="1"/>
          </p:cNvSpPr>
          <p:nvPr>
            <p:ph type="body" sz="quarter" idx="13" hasCustomPrompt="1"/>
          </p:nvPr>
        </p:nvSpPr>
        <p:spPr>
          <a:xfrm>
            <a:off x="539751" y="6302030"/>
            <a:ext cx="3724275" cy="165100"/>
          </a:xfrm>
          <a:prstGeom prst="rect">
            <a:avLst/>
          </a:prstGeom>
        </p:spPr>
        <p:txBody>
          <a:bodyPr/>
          <a:lstStyle>
            <a:lvl1pPr>
              <a:defRPr sz="1000">
                <a:solidFill>
                  <a:schemeClr val="bg1"/>
                </a:solidFill>
                <a:latin typeface="+mn-lt"/>
              </a:defRPr>
            </a:lvl1pPr>
          </a:lstStyle>
          <a:p>
            <a:pPr lvl="0"/>
            <a:fld id="{EA41576A-A317-4C82-ABED-EE6260F94C3F}" type="datetime4">
              <a:rPr lang="en-US" smtClean="0"/>
              <a:t>September 13, 2019</a:t>
            </a:fld>
            <a:endParaRPr lang="en-US" dirty="0"/>
          </a:p>
        </p:txBody>
      </p:sp>
      <p:sp>
        <p:nvSpPr>
          <p:cNvPr id="10" name="TextBox 9">
            <a:extLst>
              <a:ext uri="{FF2B5EF4-FFF2-40B4-BE49-F238E27FC236}">
                <a16:creationId xmlns:a16="http://schemas.microsoft.com/office/drawing/2014/main" id="{D44D6220-FFB6-48BC-8EC2-C9F7D79F5EBD}"/>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55435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core shape)">
    <p:bg>
      <p:bgPr>
        <a:solidFill>
          <a:schemeClr val="bg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2"/>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CA" sz="1799"/>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539612" y="5327514"/>
            <a:ext cx="11109600" cy="276999"/>
          </a:xfrm>
          <a:prstGeom prst="rect">
            <a:avLst/>
          </a:prstGeom>
        </p:spPr>
        <p:txBody>
          <a:bodyPr>
            <a:spAutoFit/>
          </a:bodyPr>
          <a:lstStyle>
            <a:lvl1pPr>
              <a:defRPr sz="1799" b="0" i="0">
                <a:solidFill>
                  <a:schemeClr val="accent2"/>
                </a:solidFill>
                <a:latin typeface="+mn-lt"/>
                <a:cs typeface="Poppins" pitchFamily="2" charset="77"/>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539613" y="2107562"/>
            <a:ext cx="7092000" cy="640560"/>
          </a:xfrm>
        </p:spPr>
        <p:txBody>
          <a:bodyPr wrap="square" anchor="b">
            <a:noAutofit/>
          </a:bodyPr>
          <a:lstStyle>
            <a:lvl1pPr marL="0" marR="0" indent="0" algn="l" defTabSz="1218621" rtl="0" eaLnBrk="1" fontAlgn="auto" latinLnBrk="0" hangingPunct="1">
              <a:lnSpc>
                <a:spcPct val="90000"/>
              </a:lnSpc>
              <a:spcBef>
                <a:spcPct val="0"/>
              </a:spcBef>
              <a:spcAft>
                <a:spcPts val="0"/>
              </a:spcAft>
              <a:buClrTx/>
              <a:buSzTx/>
              <a:buFontTx/>
              <a:buNone/>
              <a:tabLst/>
              <a:defRPr sz="4499">
                <a:solidFill>
                  <a:schemeClr val="bg1"/>
                </a:solidFill>
              </a:defRPr>
            </a:lvl1pPr>
          </a:lstStyle>
          <a:p>
            <a:pPr marL="0" marR="0" lvl="0" indent="0" algn="l" defTabSz="1218621"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539613" y="2849943"/>
            <a:ext cx="7092000" cy="369332"/>
          </a:xfrm>
          <a:prstGeom prst="rect">
            <a:avLst/>
          </a:prstGeom>
        </p:spPr>
        <p:txBody>
          <a:bodyPr wrap="square">
            <a:noAutofit/>
          </a:bodyPr>
          <a:lstStyle>
            <a:lvl1pPr>
              <a:defRPr sz="2399">
                <a:solidFill>
                  <a:schemeClr val="bg1"/>
                </a:solidFill>
              </a:defRPr>
            </a:lvl1pPr>
          </a:lstStyle>
          <a:p>
            <a:pPr lvl="0"/>
            <a:r>
              <a:rPr lang="en-US" dirty="0"/>
              <a:t>Subhead 1</a:t>
            </a:r>
          </a:p>
        </p:txBody>
      </p:sp>
      <p:pic>
        <p:nvPicPr>
          <p:cNvPr id="9" name="Picture 8">
            <a:extLst>
              <a:ext uri="{FF2B5EF4-FFF2-40B4-BE49-F238E27FC236}">
                <a16:creationId xmlns:a16="http://schemas.microsoft.com/office/drawing/2014/main" id="{D54209A5-3A4E-F542-8670-1FA99F11B776}"/>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7631991" y="450002"/>
            <a:ext cx="4015557" cy="631817"/>
          </a:xfrm>
          <a:prstGeom prst="rect">
            <a:avLst/>
          </a:prstGeom>
        </p:spPr>
      </p:pic>
      <p:sp>
        <p:nvSpPr>
          <p:cNvPr id="10" name="Text Placeholder 3">
            <a:extLst>
              <a:ext uri="{FF2B5EF4-FFF2-40B4-BE49-F238E27FC236}">
                <a16:creationId xmlns:a16="http://schemas.microsoft.com/office/drawing/2014/main" id="{B8C76887-76DA-4887-AD03-087C4B1B6EBB}"/>
              </a:ext>
            </a:extLst>
          </p:cNvPr>
          <p:cNvSpPr>
            <a:spLocks noGrp="1"/>
          </p:cNvSpPr>
          <p:nvPr>
            <p:ph type="body" sz="quarter" idx="13" hasCustomPrompt="1"/>
          </p:nvPr>
        </p:nvSpPr>
        <p:spPr>
          <a:xfrm>
            <a:off x="539751" y="6302030"/>
            <a:ext cx="3724275" cy="165100"/>
          </a:xfrm>
          <a:prstGeom prst="rect">
            <a:avLst/>
          </a:prstGeom>
        </p:spPr>
        <p:txBody>
          <a:bodyPr/>
          <a:lstStyle>
            <a:lvl1pPr>
              <a:defRPr sz="1000">
                <a:latin typeface="+mn-lt"/>
              </a:defRPr>
            </a:lvl1pPr>
          </a:lstStyle>
          <a:p>
            <a:pPr lvl="0"/>
            <a:fld id="{1EA8F998-22C4-4E4D-8F0A-4E45248C6C8A}" type="datetime4">
              <a:rPr lang="en-US" smtClean="0"/>
              <a:t>September 13, 2019</a:t>
            </a:fld>
            <a:endParaRPr lang="en-US" dirty="0"/>
          </a:p>
        </p:txBody>
      </p:sp>
      <p:sp>
        <p:nvSpPr>
          <p:cNvPr id="14" name="TextBox 13">
            <a:extLst>
              <a:ext uri="{FF2B5EF4-FFF2-40B4-BE49-F238E27FC236}">
                <a16:creationId xmlns:a16="http://schemas.microsoft.com/office/drawing/2014/main" id="{D2039BAE-69BD-497E-8E08-4CDDE846284A}"/>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14719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option A)">
    <p:bg>
      <p:bgPr>
        <a:solidFill>
          <a:schemeClr val="tx2"/>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6048612" y="0"/>
            <a:ext cx="6140213" cy="5486400"/>
            <a:chOff x="2200276" y="87313"/>
            <a:chExt cx="7618413" cy="6807200"/>
          </a:xfrm>
          <a:solidFill>
            <a:schemeClr val="accent2"/>
          </a:solidFill>
        </p:grpSpPr>
        <p:sp>
          <p:nvSpPr>
            <p:cNvPr id="8" name="Freeform 5"/>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799"/>
            </a:p>
          </p:txBody>
        </p:sp>
        <p:sp>
          <p:nvSpPr>
            <p:cNvPr id="9" name="Freeform 6"/>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799"/>
            </a:p>
          </p:txBody>
        </p:sp>
      </p:grpSp>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a:xfrm>
            <a:off x="539612" y="2945352"/>
            <a:ext cx="11109600" cy="455509"/>
          </a:xfrm>
        </p:spPr>
        <p:txBody>
          <a:bodyPr>
            <a:spAutoFit/>
          </a:bodyPr>
          <a:lstStyle>
            <a:lvl1pPr>
              <a:defRPr b="0">
                <a:solidFill>
                  <a:schemeClr val="bg1"/>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0FCA706B-E7E7-D84D-835C-AC64AD647387}"/>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pic>
        <p:nvPicPr>
          <p:cNvPr id="12" name="Picture 11">
            <a:extLst>
              <a:ext uri="{FF2B5EF4-FFF2-40B4-BE49-F238E27FC236}">
                <a16:creationId xmlns:a16="http://schemas.microsoft.com/office/drawing/2014/main" id="{D6400C21-8780-4579-92DF-97C92273C930}"/>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D2A51BAF-93B8-4447-8D63-6F55909A9830}"/>
              </a:ext>
            </a:extLst>
          </p:cNvPr>
          <p:cNvSpPr>
            <a:spLocks noGrp="1"/>
          </p:cNvSpPr>
          <p:nvPr>
            <p:ph type="ftr" sz="quarter" idx="12"/>
          </p:nvPr>
        </p:nvSpPr>
        <p:spPr/>
        <p:txBody>
          <a:bodyPr/>
          <a:lstStyle>
            <a:lvl1pPr>
              <a:defRPr>
                <a:solidFill>
                  <a:schemeClr val="bg1"/>
                </a:solidFill>
              </a:defRPr>
            </a:lvl1pPr>
          </a:lstStyle>
          <a:p>
            <a:r>
              <a:rPr lang="en-US" spc="-10" dirty="0"/>
              <a:t>Copyright 2019 Baker Hughes Company LLC. All rights reserved.</a:t>
            </a:r>
          </a:p>
        </p:txBody>
      </p:sp>
    </p:spTree>
    <p:extLst>
      <p:ext uri="{BB962C8B-B14F-4D97-AF65-F5344CB8AC3E}">
        <p14:creationId xmlns:p14="http://schemas.microsoft.com/office/powerpoint/2010/main" val="423226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AA10A2D-2893-2C48-9C44-64E01F59B5F4}"/>
              </a:ext>
            </a:extLst>
          </p:cNvPr>
          <p:cNvSpPr>
            <a:spLocks noGrp="1"/>
          </p:cNvSpPr>
          <p:nvPr>
            <p:ph type="body" sz="quarter" idx="15" hasCustomPrompt="1"/>
          </p:nvPr>
        </p:nvSpPr>
        <p:spPr>
          <a:xfrm>
            <a:off x="540000" y="1558799"/>
            <a:ext cx="33228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2" name="Text Placeholder 9">
            <a:extLst>
              <a:ext uri="{FF2B5EF4-FFF2-40B4-BE49-F238E27FC236}">
                <a16:creationId xmlns:a16="http://schemas.microsoft.com/office/drawing/2014/main" id="{D468A0E4-2E0D-294F-B1D9-DBD3BF4FF19C}"/>
              </a:ext>
            </a:extLst>
          </p:cNvPr>
          <p:cNvSpPr>
            <a:spLocks noGrp="1"/>
          </p:cNvSpPr>
          <p:nvPr>
            <p:ph type="body" sz="quarter" idx="16" hasCustomPrompt="1"/>
          </p:nvPr>
        </p:nvSpPr>
        <p:spPr>
          <a:xfrm>
            <a:off x="4433206" y="1558799"/>
            <a:ext cx="33228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13" name="Text Placeholder 9">
            <a:extLst>
              <a:ext uri="{FF2B5EF4-FFF2-40B4-BE49-F238E27FC236}">
                <a16:creationId xmlns:a16="http://schemas.microsoft.com/office/drawing/2014/main" id="{1FCAC9ED-712C-E64A-A315-8F7975B93BD1}"/>
              </a:ext>
            </a:extLst>
          </p:cNvPr>
          <p:cNvSpPr>
            <a:spLocks noGrp="1"/>
          </p:cNvSpPr>
          <p:nvPr>
            <p:ph type="body" sz="quarter" idx="17" hasCustomPrompt="1"/>
          </p:nvPr>
        </p:nvSpPr>
        <p:spPr>
          <a:xfrm>
            <a:off x="8326412" y="1558799"/>
            <a:ext cx="3322800" cy="4140000"/>
          </a:xfrm>
          <a:prstGeom prst="rect">
            <a:avLst/>
          </a:prstGeom>
        </p:spPr>
        <p:txBody>
          <a:bodyPr/>
          <a:lstStyle>
            <a:lvl1pPr>
              <a:defRPr/>
            </a:lvl1pPr>
            <a:lvl2pPr>
              <a:defRPr/>
            </a:lvl2pPr>
            <a:lvl3pPr>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79387ABA-3685-1B40-B8C1-6D1A423690B8}"/>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DC1A3E40-7C3E-6A49-A21B-3F41A7A9FC20}"/>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0CC9F8AF-7FE6-47E2-B5D9-C02A3C549574}"/>
              </a:ext>
            </a:extLst>
          </p:cNvPr>
          <p:cNvSpPr>
            <a:spLocks noGrp="1"/>
          </p:cNvSpPr>
          <p:nvPr>
            <p:ph type="ftr" sz="quarter" idx="20"/>
          </p:nvPr>
        </p:nvSpPr>
        <p:spPr/>
        <p:txBody>
          <a:bodyPr/>
          <a:lstStyle/>
          <a:p>
            <a:r>
              <a:rPr lang="en-US"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37378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Content - No Header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4474" y="219456"/>
            <a:ext cx="11057341" cy="914400"/>
          </a:xfrm>
        </p:spPr>
        <p:txBody>
          <a:bodyPr>
            <a:noAutofit/>
          </a:bodyPr>
          <a:lstStyle>
            <a:lvl1pPr>
              <a:defRPr sz="2997" b="1"/>
            </a:lvl1pPr>
          </a:lstStyle>
          <a:p>
            <a:r>
              <a:rPr lang="en-US" dirty="0"/>
              <a:t>Title and Content – No Header Graphic</a:t>
            </a:r>
            <a:endParaRPr lang="en-CA" dirty="0"/>
          </a:p>
        </p:txBody>
      </p:sp>
      <p:sp>
        <p:nvSpPr>
          <p:cNvPr id="9" name="Text Placeholder 8"/>
          <p:cNvSpPr>
            <a:spLocks noGrp="1"/>
          </p:cNvSpPr>
          <p:nvPr>
            <p:ph type="body" sz="quarter" idx="13" hasCustomPrompt="1"/>
          </p:nvPr>
        </p:nvSpPr>
        <p:spPr>
          <a:xfrm>
            <a:off x="694474" y="1234797"/>
            <a:ext cx="11057341" cy="338328"/>
          </a:xfrm>
        </p:spPr>
        <p:txBody>
          <a:bodyPr anchor="b" anchorCtr="0">
            <a:noAutofit/>
          </a:bodyPr>
          <a:lstStyle>
            <a:lvl1pPr marL="0" indent="0">
              <a:lnSpc>
                <a:spcPct val="90000"/>
              </a:lnSpc>
              <a:spcBef>
                <a:spcPts val="0"/>
              </a:spcBef>
              <a:buFontTx/>
              <a:buNone/>
              <a:defRPr sz="2397" b="1">
                <a:solidFill>
                  <a:srgbClr val="0065CA"/>
                </a:solidFill>
              </a:defRPr>
            </a:lvl1pPr>
          </a:lstStyle>
          <a:p>
            <a:pPr lvl="0"/>
            <a:r>
              <a:rPr lang="en-US" dirty="0"/>
              <a:t>Subtitle</a:t>
            </a:r>
          </a:p>
        </p:txBody>
      </p:sp>
      <p:sp>
        <p:nvSpPr>
          <p:cNvPr id="12" name="Content Placeholder 11"/>
          <p:cNvSpPr>
            <a:spLocks noGrp="1"/>
          </p:cNvSpPr>
          <p:nvPr>
            <p:ph sz="quarter" idx="14"/>
          </p:nvPr>
        </p:nvSpPr>
        <p:spPr>
          <a:xfrm>
            <a:off x="694476" y="1688594"/>
            <a:ext cx="11045074" cy="4193470"/>
          </a:xfrm>
        </p:spPr>
        <p:txBody>
          <a:bodyPr>
            <a:noAutofit/>
          </a:bodyPr>
          <a:lstStyle>
            <a:lvl1pPr>
              <a:spcBef>
                <a:spcPts val="0"/>
              </a:spcBef>
              <a:spcAft>
                <a:spcPts val="600"/>
              </a:spcAft>
              <a:defRPr sz="1400"/>
            </a:lvl1pPr>
            <a:lvl2pPr>
              <a:spcBef>
                <a:spcPts val="0"/>
              </a:spcBef>
              <a:spcAft>
                <a:spcPts val="600"/>
              </a:spcAft>
              <a:defRPr sz="1400"/>
            </a:lvl2pPr>
            <a:lvl3pPr>
              <a:spcBef>
                <a:spcPts val="0"/>
              </a:spcBef>
              <a:spcAft>
                <a:spcPts val="600"/>
              </a:spcAft>
              <a:defRPr sz="1100"/>
            </a:lvl3pPr>
            <a:lvl4pPr>
              <a:spcBef>
                <a:spcPts val="0"/>
              </a:spcBef>
              <a:spcAft>
                <a:spcPts val="600"/>
              </a:spcAft>
              <a:defRPr sz="1100"/>
            </a:lvl4pPr>
            <a:lvl5pPr>
              <a:spcBef>
                <a:spcPts val="0"/>
              </a:spcBef>
              <a:spcAft>
                <a:spcPts val="600"/>
              </a:spcAft>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Tree>
    <p:extLst>
      <p:ext uri="{BB962C8B-B14F-4D97-AF65-F5344CB8AC3E}">
        <p14:creationId xmlns:p14="http://schemas.microsoft.com/office/powerpoint/2010/main" val="3995519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CA" dirty="0"/>
          </a:p>
        </p:txBody>
      </p:sp>
      <p:sp>
        <p:nvSpPr>
          <p:cNvPr id="5" name="Slide Number Placeholder 4"/>
          <p:cNvSpPr>
            <a:spLocks noGrp="1"/>
          </p:cNvSpPr>
          <p:nvPr>
            <p:ph type="sldNum" sz="quarter" idx="12"/>
          </p:nvPr>
        </p:nvSpPr>
        <p:spPr/>
        <p:txBody>
          <a:bodyPr/>
          <a:lstStyle/>
          <a:p>
            <a:endParaRPr lang="en-CA" dirty="0"/>
          </a:p>
        </p:txBody>
      </p:sp>
      <p:pic>
        <p:nvPicPr>
          <p:cNvPr id="6" name="Picture 5" descr="BHGE_2019_TPS2020_Rewiring-0104194.jpg">
            <a:extLst>
              <a:ext uri="{FF2B5EF4-FFF2-40B4-BE49-F238E27FC236}">
                <a16:creationId xmlns:a16="http://schemas.microsoft.com/office/drawing/2014/main" id="{DE8BBF7C-8689-4523-8D3F-DC1F02FB30D7}"/>
              </a:ext>
            </a:extLst>
          </p:cNvPr>
          <p:cNvPicPr>
            <a:picLocks noChangeAspect="1"/>
          </p:cNvPicPr>
          <p:nvPr userDrawn="1"/>
        </p:nvPicPr>
        <p:blipFill rotWithShape="1">
          <a:blip r:embed="rId2" cstate="email">
            <a:duotone>
              <a:prstClr val="black"/>
              <a:schemeClr val="accent3">
                <a:tint val="45000"/>
                <a:satMod val="400000"/>
              </a:schemeClr>
            </a:duotone>
            <a:extLst>
              <a:ext uri="{28A0092B-C50C-407E-A947-70E740481C1C}">
                <a14:useLocalDpi xmlns:a14="http://schemas.microsoft.com/office/drawing/2010/main"/>
              </a:ext>
            </a:extLst>
          </a:blip>
          <a:srcRect b="10649"/>
          <a:stretch/>
        </p:blipFill>
        <p:spPr>
          <a:xfrm>
            <a:off x="0" y="1"/>
            <a:ext cx="12188825" cy="663839"/>
          </a:xfrm>
          <a:prstGeom prst="rect">
            <a:avLst/>
          </a:prstGeom>
        </p:spPr>
      </p:pic>
      <p:sp>
        <p:nvSpPr>
          <p:cNvPr id="7" name="Title Placeholder 1">
            <a:extLst>
              <a:ext uri="{FF2B5EF4-FFF2-40B4-BE49-F238E27FC236}">
                <a16:creationId xmlns:a16="http://schemas.microsoft.com/office/drawing/2014/main" id="{CC83546D-45A0-4C5E-B60A-760F9AE1B38D}"/>
              </a:ext>
            </a:extLst>
          </p:cNvPr>
          <p:cNvSpPr>
            <a:spLocks noGrp="1"/>
          </p:cNvSpPr>
          <p:nvPr>
            <p:ph type="title"/>
          </p:nvPr>
        </p:nvSpPr>
        <p:spPr>
          <a:xfrm>
            <a:off x="194284" y="56430"/>
            <a:ext cx="8995353" cy="550981"/>
          </a:xfrm>
          <a:prstGeom prst="rect">
            <a:avLst/>
          </a:prstGeom>
        </p:spPr>
        <p:txBody>
          <a:bodyPr vert="horz" lIns="0" tIns="0" rIns="0" bIns="0" rtlCol="0" anchor="b" anchorCtr="0">
            <a:noAutofit/>
          </a:bodyPr>
          <a:lstStyle>
            <a:lvl1pPr>
              <a:defRPr>
                <a:solidFill>
                  <a:schemeClr val="bg1"/>
                </a:solidFill>
              </a:defRPr>
            </a:lvl1pPr>
          </a:lstStyle>
          <a:p>
            <a:r>
              <a:rPr lang="en-CA" dirty="0"/>
              <a:t>Click to edit Master title style</a:t>
            </a:r>
          </a:p>
        </p:txBody>
      </p:sp>
      <p:pic>
        <p:nvPicPr>
          <p:cNvPr id="8" name="Picture 7">
            <a:extLst>
              <a:ext uri="{FF2B5EF4-FFF2-40B4-BE49-F238E27FC236}">
                <a16:creationId xmlns:a16="http://schemas.microsoft.com/office/drawing/2014/main" id="{A6494D71-EA81-4C9B-BC06-CF2E628D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09127" y="198570"/>
            <a:ext cx="1828800" cy="266700"/>
          </a:xfrm>
          <a:prstGeom prst="rect">
            <a:avLst/>
          </a:prstGeom>
        </p:spPr>
      </p:pic>
    </p:spTree>
    <p:extLst>
      <p:ext uri="{BB962C8B-B14F-4D97-AF65-F5344CB8AC3E}">
        <p14:creationId xmlns:p14="http://schemas.microsoft.com/office/powerpoint/2010/main" val="4215443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8AEC-0935-8D4E-8AC1-7528026E201C}"/>
              </a:ext>
            </a:extLst>
          </p:cNvPr>
          <p:cNvSpPr>
            <a:spLocks noGrp="1"/>
          </p:cNvSpPr>
          <p:nvPr>
            <p:ph type="title" hasCustomPrompt="1"/>
          </p:nvPr>
        </p:nvSpPr>
        <p:spPr>
          <a:xfrm>
            <a:off x="539612" y="2679171"/>
            <a:ext cx="11109600" cy="640560"/>
          </a:xfrm>
        </p:spPr>
        <p:txBody>
          <a:bodyPr anchor="b">
            <a:spAutoFit/>
          </a:bodyPr>
          <a:lstStyle>
            <a:lvl1pPr marL="0" marR="0" indent="0" algn="l" defTabSz="1218987" rtl="0" eaLnBrk="1" fontAlgn="auto" latinLnBrk="0" hangingPunct="1">
              <a:lnSpc>
                <a:spcPct val="90000"/>
              </a:lnSpc>
              <a:spcBef>
                <a:spcPct val="0"/>
              </a:spcBef>
              <a:spcAft>
                <a:spcPts val="0"/>
              </a:spcAft>
              <a:buClrTx/>
              <a:buSzTx/>
              <a:buFontTx/>
              <a:buNone/>
              <a:tabLst/>
              <a:defRPr sz="4500" b="0">
                <a:solidFill>
                  <a:schemeClr val="accent2"/>
                </a:solidFill>
                <a:latin typeface="+mj-lt"/>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pic>
        <p:nvPicPr>
          <p:cNvPr id="11" name="Picture 10">
            <a:extLst>
              <a:ext uri="{FF2B5EF4-FFF2-40B4-BE49-F238E27FC236}">
                <a16:creationId xmlns:a16="http://schemas.microsoft.com/office/drawing/2014/main" id="{61A1CFAE-31D2-9B44-99FB-6A531D66EB6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632000" y="450000"/>
            <a:ext cx="4015547" cy="631817"/>
          </a:xfrm>
          <a:prstGeom prst="rect">
            <a:avLst/>
          </a:prstGeom>
        </p:spPr>
      </p:pic>
      <p:sp>
        <p:nvSpPr>
          <p:cNvPr id="16" name="Text Placeholder 15">
            <a:extLst>
              <a:ext uri="{FF2B5EF4-FFF2-40B4-BE49-F238E27FC236}">
                <a16:creationId xmlns:a16="http://schemas.microsoft.com/office/drawing/2014/main" id="{8A631667-E28D-7640-95F5-66AB9F64F4F7}"/>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marL="0" indent="0">
              <a:buNone/>
              <a:defRPr sz="2400" b="0">
                <a:solidFill>
                  <a:schemeClr val="accent2"/>
                </a:solidFill>
                <a:latin typeface="+mj-lt"/>
              </a:defRPr>
            </a:lvl1pPr>
          </a:lstStyle>
          <a:p>
            <a:pPr lvl="0"/>
            <a:r>
              <a:rPr lang="en-US" dirty="0"/>
              <a:t>Subhead 1</a:t>
            </a:r>
          </a:p>
        </p:txBody>
      </p:sp>
      <p:sp>
        <p:nvSpPr>
          <p:cNvPr id="17" name="Text Placeholder 15">
            <a:extLst>
              <a:ext uri="{FF2B5EF4-FFF2-40B4-BE49-F238E27FC236}">
                <a16:creationId xmlns:a16="http://schemas.microsoft.com/office/drawing/2014/main" id="{DB91D220-690F-F743-8BF8-C2B6B49DCD9B}"/>
              </a:ext>
            </a:extLst>
          </p:cNvPr>
          <p:cNvSpPr>
            <a:spLocks noGrp="1"/>
          </p:cNvSpPr>
          <p:nvPr>
            <p:ph type="body" sz="quarter" idx="12" hasCustomPrompt="1"/>
          </p:nvPr>
        </p:nvSpPr>
        <p:spPr>
          <a:xfrm>
            <a:off x="539612" y="4597180"/>
            <a:ext cx="11109600" cy="276999"/>
          </a:xfrm>
          <a:prstGeom prst="rect">
            <a:avLst/>
          </a:prstGeom>
        </p:spPr>
        <p:txBody>
          <a:bodyPr>
            <a:spAutoFit/>
          </a:bodyPr>
          <a:lstStyle>
            <a:lvl1pPr marL="0" indent="0">
              <a:buNone/>
              <a:defRPr sz="1800" b="0" i="0">
                <a:solidFill>
                  <a:schemeClr val="tx1"/>
                </a:solidFill>
                <a:latin typeface="+mn-lt"/>
                <a:cs typeface="Poppins" pitchFamily="2" charset="77"/>
              </a:defRPr>
            </a:lvl1pPr>
          </a:lstStyle>
          <a:p>
            <a:pPr lvl="0"/>
            <a:r>
              <a:rPr lang="en-US" dirty="0"/>
              <a:t>Presenter’s name</a:t>
            </a:r>
          </a:p>
        </p:txBody>
      </p:sp>
      <p:sp>
        <p:nvSpPr>
          <p:cNvPr id="10" name="Text Placeholder 3">
            <a:extLst>
              <a:ext uri="{FF2B5EF4-FFF2-40B4-BE49-F238E27FC236}">
                <a16:creationId xmlns:a16="http://schemas.microsoft.com/office/drawing/2014/main" id="{F6C91D94-1DB9-47B3-A78D-E0C59FC8935C}"/>
              </a:ext>
            </a:extLst>
          </p:cNvPr>
          <p:cNvSpPr>
            <a:spLocks noGrp="1"/>
          </p:cNvSpPr>
          <p:nvPr>
            <p:ph type="body" sz="quarter" idx="13" hasCustomPrompt="1"/>
          </p:nvPr>
        </p:nvSpPr>
        <p:spPr>
          <a:xfrm>
            <a:off x="539750" y="6302030"/>
            <a:ext cx="3724275" cy="165100"/>
          </a:xfrm>
          <a:prstGeom prst="rect">
            <a:avLst/>
          </a:prstGeom>
        </p:spPr>
        <p:txBody>
          <a:bodyPr/>
          <a:lstStyle>
            <a:lvl1pPr marL="0" indent="0">
              <a:buNone/>
              <a:defRPr sz="1000">
                <a:latin typeface="+mn-lt"/>
              </a:defRPr>
            </a:lvl1pPr>
          </a:lstStyle>
          <a:p>
            <a:pPr lvl="0"/>
            <a:fld id="{F4D7BF67-1FB1-4572-9FA4-449E1F9DFAF5}" type="datetime4">
              <a:rPr lang="en-US" smtClean="0"/>
              <a:t>September 13, 2019</a:t>
            </a:fld>
            <a:endParaRPr lang="en-US" dirty="0"/>
          </a:p>
        </p:txBody>
      </p:sp>
      <p:sp>
        <p:nvSpPr>
          <p:cNvPr id="12" name="TextBox 11">
            <a:extLst>
              <a:ext uri="{FF2B5EF4-FFF2-40B4-BE49-F238E27FC236}">
                <a16:creationId xmlns:a16="http://schemas.microsoft.com/office/drawing/2014/main" id="{06676319-C61F-4AAE-ACCF-11D67FF3B0FE}"/>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2020 Baker Hughes Company.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39981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revers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B223104-85DE-FA48-8758-9751AD8D673A}"/>
              </a:ext>
            </a:extLst>
          </p:cNvPr>
          <p:cNvSpPr>
            <a:spLocks noGrp="1"/>
          </p:cNvSpPr>
          <p:nvPr>
            <p:ph type="title" hasCustomPrompt="1"/>
          </p:nvPr>
        </p:nvSpPr>
        <p:spPr>
          <a:xfrm>
            <a:off x="539612" y="2679171"/>
            <a:ext cx="11109600" cy="640560"/>
          </a:xfrm>
        </p:spPr>
        <p:txBody>
          <a:bodyPr anchor="b">
            <a:sp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5D16D76C-A25F-3546-982F-DDEB980AB9EB}"/>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marL="0" indent="0">
              <a:buNone/>
              <a:defRPr sz="2400">
                <a:solidFill>
                  <a:schemeClr val="bg1"/>
                </a:solidFill>
              </a:defRPr>
            </a:lvl1pPr>
          </a:lstStyle>
          <a:p>
            <a:pPr lvl="0"/>
            <a:r>
              <a:rPr lang="en-US" dirty="0"/>
              <a:t>Subhead 1</a:t>
            </a:r>
          </a:p>
        </p:txBody>
      </p:sp>
      <p:sp>
        <p:nvSpPr>
          <p:cNvPr id="21" name="Text Placeholder 15">
            <a:extLst>
              <a:ext uri="{FF2B5EF4-FFF2-40B4-BE49-F238E27FC236}">
                <a16:creationId xmlns:a16="http://schemas.microsoft.com/office/drawing/2014/main" id="{6DE51537-39B4-8542-9743-5A2DD1ECF445}"/>
              </a:ext>
            </a:extLst>
          </p:cNvPr>
          <p:cNvSpPr>
            <a:spLocks noGrp="1"/>
          </p:cNvSpPr>
          <p:nvPr>
            <p:ph type="body" sz="quarter" idx="12" hasCustomPrompt="1"/>
          </p:nvPr>
        </p:nvSpPr>
        <p:spPr>
          <a:xfrm>
            <a:off x="539612" y="4597180"/>
            <a:ext cx="11109600" cy="276999"/>
          </a:xfrm>
          <a:prstGeom prst="rect">
            <a:avLst/>
          </a:prstGeom>
        </p:spPr>
        <p:txBody>
          <a:bodyPr>
            <a:spAutoFit/>
          </a:bodyPr>
          <a:lstStyle>
            <a:lvl1pPr marL="0" indent="0">
              <a:buNone/>
              <a:defRPr sz="1800" b="0" i="0">
                <a:solidFill>
                  <a:schemeClr val="bg1"/>
                </a:solidFill>
                <a:latin typeface="+mn-lt"/>
                <a:cs typeface="Poppins" pitchFamily="2" charset="77"/>
              </a:defRPr>
            </a:lvl1pPr>
          </a:lstStyle>
          <a:p>
            <a:pPr lvl="0"/>
            <a:r>
              <a:rPr lang="en-US" dirty="0"/>
              <a:t>Presenter’s name</a:t>
            </a:r>
          </a:p>
        </p:txBody>
      </p:sp>
      <p:pic>
        <p:nvPicPr>
          <p:cNvPr id="9" name="Picture 8">
            <a:extLst>
              <a:ext uri="{FF2B5EF4-FFF2-40B4-BE49-F238E27FC236}">
                <a16:creationId xmlns:a16="http://schemas.microsoft.com/office/drawing/2014/main" id="{8B36A06A-DA34-8F4F-84A8-8208C86089E5}"/>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7631990" y="450000"/>
            <a:ext cx="4015557" cy="631817"/>
          </a:xfrm>
          <a:prstGeom prst="rect">
            <a:avLst/>
          </a:prstGeom>
        </p:spPr>
      </p:pic>
      <p:sp>
        <p:nvSpPr>
          <p:cNvPr id="8" name="Text Placeholder 3">
            <a:extLst>
              <a:ext uri="{FF2B5EF4-FFF2-40B4-BE49-F238E27FC236}">
                <a16:creationId xmlns:a16="http://schemas.microsoft.com/office/drawing/2014/main" id="{996A6ABC-034D-4932-A8F3-E632BE271223}"/>
              </a:ext>
            </a:extLst>
          </p:cNvPr>
          <p:cNvSpPr>
            <a:spLocks noGrp="1"/>
          </p:cNvSpPr>
          <p:nvPr>
            <p:ph type="body" sz="quarter" idx="13" hasCustomPrompt="1"/>
          </p:nvPr>
        </p:nvSpPr>
        <p:spPr>
          <a:xfrm>
            <a:off x="539750" y="6302030"/>
            <a:ext cx="3724275" cy="165100"/>
          </a:xfrm>
          <a:prstGeom prst="rect">
            <a:avLst/>
          </a:prstGeom>
        </p:spPr>
        <p:txBody>
          <a:bodyPr/>
          <a:lstStyle>
            <a:lvl1pPr marL="0" indent="0">
              <a:buNone/>
              <a:defRPr sz="1000">
                <a:solidFill>
                  <a:schemeClr val="bg1"/>
                </a:solidFill>
                <a:latin typeface="+mn-lt"/>
              </a:defRPr>
            </a:lvl1pPr>
          </a:lstStyle>
          <a:p>
            <a:pPr lvl="0"/>
            <a:fld id="{EA41576A-A317-4C82-ABED-EE6260F94C3F}" type="datetime4">
              <a:rPr lang="en-US" smtClean="0"/>
              <a:t>September 13, 2019</a:t>
            </a:fld>
            <a:endParaRPr lang="en-US" dirty="0"/>
          </a:p>
        </p:txBody>
      </p:sp>
      <p:sp>
        <p:nvSpPr>
          <p:cNvPr id="10" name="TextBox 9">
            <a:extLst>
              <a:ext uri="{FF2B5EF4-FFF2-40B4-BE49-F238E27FC236}">
                <a16:creationId xmlns:a16="http://schemas.microsoft.com/office/drawing/2014/main" id="{D44D6220-FFB6-48BC-8EC2-C9F7D79F5EBD}"/>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2020 Baker Hughes Company.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96349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38471B-40BB-6042-9B35-56FD4DC83823}"/>
              </a:ext>
            </a:extLst>
          </p:cNvPr>
          <p:cNvGrpSpPr/>
          <p:nvPr userDrawn="1"/>
        </p:nvGrpSpPr>
        <p:grpSpPr>
          <a:xfrm>
            <a:off x="6048612" y="0"/>
            <a:ext cx="6140213" cy="5486400"/>
            <a:chOff x="2200276" y="87313"/>
            <a:chExt cx="7618413" cy="6807200"/>
          </a:xfrm>
          <a:solidFill>
            <a:schemeClr val="accent5"/>
          </a:solidFill>
        </p:grpSpPr>
        <p:sp>
          <p:nvSpPr>
            <p:cNvPr id="8" name="Freeform 5">
              <a:extLst>
                <a:ext uri="{FF2B5EF4-FFF2-40B4-BE49-F238E27FC236}">
                  <a16:creationId xmlns:a16="http://schemas.microsoft.com/office/drawing/2014/main" id="{9D855658-6599-CC47-AF76-6D74D039FED6}"/>
                </a:ext>
              </a:extLst>
            </p:cNvPr>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a:extLst>
                <a:ext uri="{FF2B5EF4-FFF2-40B4-BE49-F238E27FC236}">
                  <a16:creationId xmlns:a16="http://schemas.microsoft.com/office/drawing/2014/main" id="{D9B0D8FB-3CCE-E14A-A5AC-578F884E7F9C}"/>
                </a:ext>
              </a:extLst>
            </p:cNvPr>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10" name="Title 1">
            <a:extLst>
              <a:ext uri="{FF2B5EF4-FFF2-40B4-BE49-F238E27FC236}">
                <a16:creationId xmlns:a16="http://schemas.microsoft.com/office/drawing/2014/main" id="{511B4A7F-3526-2248-8F07-B9E9B87F069F}"/>
              </a:ext>
            </a:extLst>
          </p:cNvPr>
          <p:cNvSpPr>
            <a:spLocks noGrp="1"/>
          </p:cNvSpPr>
          <p:nvPr>
            <p:ph type="title" hasCustomPrompt="1"/>
          </p:nvPr>
        </p:nvSpPr>
        <p:spPr>
          <a:xfrm>
            <a:off x="539612" y="2945350"/>
            <a:ext cx="11109600" cy="455509"/>
          </a:xfrm>
        </p:spPr>
        <p:txBody>
          <a:bodyPr>
            <a:spAutoFit/>
          </a:bodyPr>
          <a:lstStyle>
            <a:lvl1pPr>
              <a:defRPr b="0">
                <a:solidFill>
                  <a:schemeClr val="accent2"/>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F5CFD833-D999-144D-9C62-BC7CDCEFF7F6}"/>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678B8BB3-A856-4AFC-BC2D-C3705FB22177}"/>
              </a:ext>
            </a:extLst>
          </p:cNvPr>
          <p:cNvSpPr>
            <a:spLocks noGrp="1"/>
          </p:cNvSpPr>
          <p:nvPr>
            <p:ph type="ftr" sz="quarter" idx="12"/>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294600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with core shape">
    <p:bg>
      <p:bgPr>
        <a:solidFill>
          <a:schemeClr val="bg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CA"/>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marL="0" indent="0">
              <a:buNone/>
              <a:defRPr sz="1800" b="0" i="0">
                <a:solidFill>
                  <a:schemeClr val="accent2"/>
                </a:solidFill>
                <a:latin typeface="+mn-lt"/>
                <a:cs typeface="Poppins" pitchFamily="2" charset="77"/>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539612" y="2107562"/>
            <a:ext cx="7092000" cy="640560"/>
          </a:xfrm>
        </p:spPr>
        <p:txBody>
          <a:bodyPr wrap="square"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539612" y="2849943"/>
            <a:ext cx="7092000" cy="369332"/>
          </a:xfrm>
          <a:prstGeom prst="rect">
            <a:avLst/>
          </a:prstGeom>
        </p:spPr>
        <p:txBody>
          <a:bodyPr wrap="square">
            <a:noAutofit/>
          </a:bodyPr>
          <a:lstStyle>
            <a:lvl1pPr marL="0" indent="0">
              <a:buNone/>
              <a:defRPr sz="2400">
                <a:solidFill>
                  <a:schemeClr val="bg1"/>
                </a:solidFill>
              </a:defRPr>
            </a:lvl1pPr>
          </a:lstStyle>
          <a:p>
            <a:pPr lvl="0"/>
            <a:r>
              <a:rPr lang="en-US" dirty="0"/>
              <a:t>Subhead 1</a:t>
            </a:r>
          </a:p>
        </p:txBody>
      </p:sp>
      <p:pic>
        <p:nvPicPr>
          <p:cNvPr id="9" name="Picture 8">
            <a:extLst>
              <a:ext uri="{FF2B5EF4-FFF2-40B4-BE49-F238E27FC236}">
                <a16:creationId xmlns:a16="http://schemas.microsoft.com/office/drawing/2014/main" id="{D54209A5-3A4E-F542-8670-1FA99F11B776}"/>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7631990" y="450000"/>
            <a:ext cx="4015557" cy="631817"/>
          </a:xfrm>
          <a:prstGeom prst="rect">
            <a:avLst/>
          </a:prstGeom>
        </p:spPr>
      </p:pic>
      <p:sp>
        <p:nvSpPr>
          <p:cNvPr id="10" name="Text Placeholder 3">
            <a:extLst>
              <a:ext uri="{FF2B5EF4-FFF2-40B4-BE49-F238E27FC236}">
                <a16:creationId xmlns:a16="http://schemas.microsoft.com/office/drawing/2014/main" id="{B8C76887-76DA-4887-AD03-087C4B1B6EBB}"/>
              </a:ext>
            </a:extLst>
          </p:cNvPr>
          <p:cNvSpPr>
            <a:spLocks noGrp="1"/>
          </p:cNvSpPr>
          <p:nvPr>
            <p:ph type="body" sz="quarter" idx="13" hasCustomPrompt="1"/>
          </p:nvPr>
        </p:nvSpPr>
        <p:spPr>
          <a:xfrm>
            <a:off x="539750" y="6302030"/>
            <a:ext cx="3724275" cy="165100"/>
          </a:xfrm>
          <a:prstGeom prst="rect">
            <a:avLst/>
          </a:prstGeom>
        </p:spPr>
        <p:txBody>
          <a:bodyPr/>
          <a:lstStyle>
            <a:lvl1pPr marL="0" indent="0">
              <a:buNone/>
              <a:defRPr sz="1000">
                <a:latin typeface="+mn-lt"/>
              </a:defRPr>
            </a:lvl1pPr>
          </a:lstStyle>
          <a:p>
            <a:pPr lvl="0"/>
            <a:fld id="{1EA8F998-22C4-4E4D-8F0A-4E45248C6C8A}" type="datetime4">
              <a:rPr lang="en-US" smtClean="0"/>
              <a:t>September 13, 2019</a:t>
            </a:fld>
            <a:endParaRPr lang="en-US" dirty="0"/>
          </a:p>
        </p:txBody>
      </p:sp>
      <p:sp>
        <p:nvSpPr>
          <p:cNvPr id="14" name="TextBox 13">
            <a:extLst>
              <a:ext uri="{FF2B5EF4-FFF2-40B4-BE49-F238E27FC236}">
                <a16:creationId xmlns:a16="http://schemas.microsoft.com/office/drawing/2014/main" id="{D2039BAE-69BD-497E-8E08-4CDDE846284A}"/>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2020 Baker Hughes Company.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16688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38471B-40BB-6042-9B35-56FD4DC83823}"/>
              </a:ext>
            </a:extLst>
          </p:cNvPr>
          <p:cNvGrpSpPr/>
          <p:nvPr userDrawn="1"/>
        </p:nvGrpSpPr>
        <p:grpSpPr>
          <a:xfrm>
            <a:off x="6048612" y="0"/>
            <a:ext cx="6140213" cy="5486400"/>
            <a:chOff x="2200276" y="87313"/>
            <a:chExt cx="7618413" cy="6807200"/>
          </a:xfrm>
          <a:solidFill>
            <a:schemeClr val="accent5"/>
          </a:solidFill>
        </p:grpSpPr>
        <p:sp>
          <p:nvSpPr>
            <p:cNvPr id="8" name="Freeform 5">
              <a:extLst>
                <a:ext uri="{FF2B5EF4-FFF2-40B4-BE49-F238E27FC236}">
                  <a16:creationId xmlns:a16="http://schemas.microsoft.com/office/drawing/2014/main" id="{9D855658-6599-CC47-AF76-6D74D039FED6}"/>
                </a:ext>
              </a:extLst>
            </p:cNvPr>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a:extLst>
                <a:ext uri="{FF2B5EF4-FFF2-40B4-BE49-F238E27FC236}">
                  <a16:creationId xmlns:a16="http://schemas.microsoft.com/office/drawing/2014/main" id="{D9B0D8FB-3CCE-E14A-A5AC-578F884E7F9C}"/>
                </a:ext>
              </a:extLst>
            </p:cNvPr>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10" name="Title 1">
            <a:extLst>
              <a:ext uri="{FF2B5EF4-FFF2-40B4-BE49-F238E27FC236}">
                <a16:creationId xmlns:a16="http://schemas.microsoft.com/office/drawing/2014/main" id="{511B4A7F-3526-2248-8F07-B9E9B87F069F}"/>
              </a:ext>
            </a:extLst>
          </p:cNvPr>
          <p:cNvSpPr>
            <a:spLocks noGrp="1"/>
          </p:cNvSpPr>
          <p:nvPr>
            <p:ph type="title" hasCustomPrompt="1"/>
          </p:nvPr>
        </p:nvSpPr>
        <p:spPr>
          <a:xfrm>
            <a:off x="539612" y="2945350"/>
            <a:ext cx="11109600" cy="455509"/>
          </a:xfrm>
        </p:spPr>
        <p:txBody>
          <a:bodyPr>
            <a:spAutoFit/>
          </a:bodyPr>
          <a:lstStyle>
            <a:lvl1pPr>
              <a:defRPr b="0">
                <a:solidFill>
                  <a:schemeClr val="accent2"/>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F5CFD833-D999-144D-9C62-BC7CDCEFF7F6}"/>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678B8BB3-A856-4AFC-BC2D-C3705FB22177}"/>
              </a:ext>
            </a:extLst>
          </p:cNvPr>
          <p:cNvSpPr>
            <a:spLocks noGrp="1"/>
          </p:cNvSpPr>
          <p:nvPr>
            <p:ph type="ftr" sz="quarter" idx="12"/>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360433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reverse)">
    <p:bg>
      <p:bgPr>
        <a:solidFill>
          <a:schemeClr val="tx2"/>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6048612" y="0"/>
            <a:ext cx="6140213" cy="5486400"/>
            <a:chOff x="2200276" y="87313"/>
            <a:chExt cx="7618413" cy="6807200"/>
          </a:xfrm>
          <a:solidFill>
            <a:schemeClr val="accent2"/>
          </a:solidFill>
        </p:grpSpPr>
        <p:sp>
          <p:nvSpPr>
            <p:cNvPr id="8" name="Freeform 5"/>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0FCA706B-E7E7-D84D-835C-AC64AD647387}"/>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D2A51BAF-93B8-4447-8D63-6F55909A9830}"/>
              </a:ext>
            </a:extLst>
          </p:cNvPr>
          <p:cNvSpPr>
            <a:spLocks noGrp="1"/>
          </p:cNvSpPr>
          <p:nvPr>
            <p:ph type="ftr" sz="quarter" idx="12"/>
          </p:nvPr>
        </p:nvSpPr>
        <p:spPr/>
        <p:txBody>
          <a:bodyPr/>
          <a:lstStyle>
            <a:lvl1pPr>
              <a:defRPr>
                <a:solidFill>
                  <a:schemeClr val="bg1"/>
                </a:solidFill>
              </a:defRPr>
            </a:lvl1pPr>
          </a:lstStyle>
          <a:p>
            <a:r>
              <a:rPr lang="en-US" spc="-10" dirty="0"/>
              <a:t>Copyright 2020 Baker Hughes Company. All rights reserved.</a:t>
            </a:r>
          </a:p>
        </p:txBody>
      </p:sp>
      <p:pic>
        <p:nvPicPr>
          <p:cNvPr id="10" name="Picture 9">
            <a:extLst>
              <a:ext uri="{FF2B5EF4-FFF2-40B4-BE49-F238E27FC236}">
                <a16:creationId xmlns:a16="http://schemas.microsoft.com/office/drawing/2014/main" id="{20A3E1C6-5F26-3045-B4C5-CC76E2E087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90507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EDF43B4C-CBBB-4550-A7C4-0DE50AAAB9D8}"/>
              </a:ext>
            </a:extLst>
          </p:cNvPr>
          <p:cNvSpPr>
            <a:spLocks noGrp="1"/>
          </p:cNvSpPr>
          <p:nvPr>
            <p:ph type="ftr" sz="quarter" idx="20"/>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106486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only (reverse)">
    <p:bg>
      <p:bgRef idx="1001">
        <a:schemeClr val="bg2"/>
      </p:bgRef>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A635C37-5D45-1940-AAC4-D8E9BC4D38D0}"/>
              </a:ext>
            </a:extLst>
          </p:cNvPr>
          <p:cNvSpPr>
            <a:spLocks noGrp="1"/>
          </p:cNvSpPr>
          <p:nvPr>
            <p:ph type="body" sz="quarter" idx="12" hasCustomPrompt="1"/>
          </p:nvPr>
        </p:nvSpPr>
        <p:spPr>
          <a:xfrm>
            <a:off x="540000" y="1558799"/>
            <a:ext cx="11109600" cy="41400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1" name="Title 10">
            <a:extLst>
              <a:ext uri="{FF2B5EF4-FFF2-40B4-BE49-F238E27FC236}">
                <a16:creationId xmlns:a16="http://schemas.microsoft.com/office/drawing/2014/main" id="{1A4267F0-787B-2B4F-A66D-8CAE19046515}"/>
              </a:ext>
            </a:extLst>
          </p:cNvPr>
          <p:cNvSpPr>
            <a:spLocks noGrp="1"/>
          </p:cNvSpPr>
          <p:nvPr>
            <p:ph type="title" hasCustomPrompt="1"/>
          </p:nvPr>
        </p:nvSpPr>
        <p:spPr/>
        <p:txBody>
          <a:bodyPr/>
          <a:lstStyle>
            <a:lvl1pPr>
              <a:defRPr>
                <a:solidFill>
                  <a:schemeClr val="tx1"/>
                </a:solidFill>
              </a:defRPr>
            </a:lvl1pPr>
          </a:lstStyle>
          <a:p>
            <a:r>
              <a:rPr lang="en-US" dirty="0"/>
              <a:t>Slide title</a:t>
            </a:r>
          </a:p>
        </p:txBody>
      </p:sp>
      <p:sp>
        <p:nvSpPr>
          <p:cNvPr id="5" name="Slide Number Placeholder 4">
            <a:extLst>
              <a:ext uri="{FF2B5EF4-FFF2-40B4-BE49-F238E27FC236}">
                <a16:creationId xmlns:a16="http://schemas.microsoft.com/office/drawing/2014/main" id="{B18A104E-8DE2-434B-815C-C92F60888B4E}"/>
              </a:ext>
            </a:extLst>
          </p:cNvPr>
          <p:cNvSpPr>
            <a:spLocks noGrp="1"/>
          </p:cNvSpPr>
          <p:nvPr>
            <p:ph type="sldNum" sz="quarter" idx="14"/>
          </p:nvPr>
        </p:nvSpPr>
        <p:spPr/>
        <p:txBody>
          <a:body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CB57B268-6A2D-4680-AAA7-53AFA2FBB0B9}"/>
              </a:ext>
            </a:extLst>
          </p:cNvPr>
          <p:cNvSpPr>
            <a:spLocks noGrp="1"/>
          </p:cNvSpPr>
          <p:nvPr>
            <p:ph type="ftr" sz="quarter" idx="15"/>
          </p:nvPr>
        </p:nvSpPr>
        <p:spPr/>
        <p:txBody>
          <a:bodyPr/>
          <a:lstStyle>
            <a:lvl1pPr>
              <a:defRPr>
                <a:solidFill>
                  <a:schemeClr val="tx1"/>
                </a:solidFill>
              </a:defRPr>
            </a:lvl1pPr>
          </a:lstStyle>
          <a:p>
            <a:r>
              <a:rPr lang="en-US" spc="-10" dirty="0"/>
              <a:t>Copyright 2020 Baker Hughes Company. All rights reserved.</a:t>
            </a:r>
          </a:p>
        </p:txBody>
      </p:sp>
      <p:pic>
        <p:nvPicPr>
          <p:cNvPr id="8" name="Picture 7">
            <a:extLst>
              <a:ext uri="{FF2B5EF4-FFF2-40B4-BE49-F238E27FC236}">
                <a16:creationId xmlns:a16="http://schemas.microsoft.com/office/drawing/2014/main" id="{76AF5A04-11C9-044A-BFD6-987AB5C290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2745742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nly with subhea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5AE224-D143-9B4C-984F-2DAFBF5A8A18}"/>
              </a:ext>
            </a:extLst>
          </p:cNvPr>
          <p:cNvSpPr>
            <a:spLocks noGrp="1"/>
          </p:cNvSpPr>
          <p:nvPr>
            <p:ph type="sldNum" sz="quarter" idx="10"/>
          </p:nvPr>
        </p:nvSpPr>
        <p:spPr/>
        <p:txBody>
          <a:body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9C59AE20-7C1B-3245-8D20-30A95A1D462E}"/>
              </a:ext>
            </a:extLst>
          </p:cNvPr>
          <p:cNvSpPr>
            <a:spLocks noGrp="1"/>
          </p:cNvSpPr>
          <p:nvPr>
            <p:ph type="ftr" sz="quarter" idx="11"/>
          </p:nvPr>
        </p:nvSpPr>
        <p:spPr/>
        <p:txBody>
          <a:bodyPr/>
          <a:lstStyle/>
          <a:p>
            <a:r>
              <a:rPr lang="en-US" spc="-10" dirty="0">
                <a:solidFill>
                  <a:schemeClr val="accent4"/>
                </a:solidFill>
              </a:rPr>
              <a:t>Copyright 2020 Baker Hughes Company. All rights reserved.</a:t>
            </a:r>
          </a:p>
        </p:txBody>
      </p:sp>
      <p:sp>
        <p:nvSpPr>
          <p:cNvPr id="6" name="Text Placeholder 5">
            <a:extLst>
              <a:ext uri="{FF2B5EF4-FFF2-40B4-BE49-F238E27FC236}">
                <a16:creationId xmlns:a16="http://schemas.microsoft.com/office/drawing/2014/main" id="{C4A7714C-C9D3-EA4F-AAAE-A0B2CFDFAB55}"/>
              </a:ext>
            </a:extLst>
          </p:cNvPr>
          <p:cNvSpPr>
            <a:spLocks noGrp="1"/>
          </p:cNvSpPr>
          <p:nvPr>
            <p:ph type="body" sz="quarter" idx="12"/>
          </p:nvPr>
        </p:nvSpPr>
        <p:spPr>
          <a:xfrm>
            <a:off x="539749" y="1513540"/>
            <a:ext cx="11109599" cy="4335931"/>
          </a:xfrm>
          <a:prstGeom prst="rect">
            <a:avLst/>
          </a:prstGeom>
        </p:spPr>
        <p:txBody>
          <a:bodyPr lIns="0" tIns="0" rIns="0" bIns="0"/>
          <a:lstStyle>
            <a:lvl1pPr marL="0" indent="0">
              <a:buNone/>
              <a:defRPr sz="2400">
                <a:solidFill>
                  <a:schemeClr val="tx2"/>
                </a:solidFill>
                <a:latin typeface="+mj-lt"/>
              </a:defRPr>
            </a:lvl1pPr>
            <a:lvl2pPr marL="172800" indent="-172800">
              <a:buNone/>
              <a:defRPr/>
            </a:lvl2pPr>
            <a:lvl3pPr marL="172800">
              <a:defRPr/>
            </a:lvl3pPr>
            <a:lvl4pPr marL="345600">
              <a:defRPr/>
            </a:lvl4pPr>
            <a:lvl5pPr marL="518400">
              <a:defRPr/>
            </a:lvl5pPr>
            <a:lvl6pPr marL="691200">
              <a:defRPr/>
            </a:lvl6pPr>
            <a:lvl7pPr marL="864000">
              <a:defRPr/>
            </a:lvl7pPr>
            <a:lvl8pPr marL="1036800">
              <a:defRPr/>
            </a:lvl8pPr>
            <a:lvl9pPr marL="1209600">
              <a:defRPr/>
            </a:lvl9pPr>
          </a:lstStyle>
          <a:p>
            <a:pPr lvl="0"/>
            <a:r>
              <a:rPr lang="en-US" dirty="0"/>
              <a:t>Click to edit Master text styles</a:t>
            </a:r>
          </a:p>
          <a:p>
            <a:pPr lvl="1"/>
            <a:r>
              <a:rPr lang="en-US" dirty="0"/>
              <a:t>Body copy</a:t>
            </a:r>
          </a:p>
          <a:p>
            <a:pPr lvl="2"/>
            <a:r>
              <a:rPr lang="en-US" dirty="0"/>
              <a:t>First level</a:t>
            </a:r>
          </a:p>
          <a:p>
            <a:pPr lvl="3"/>
            <a:r>
              <a:rPr lang="en-US" dirty="0"/>
              <a:t>Second level</a:t>
            </a:r>
          </a:p>
          <a:p>
            <a:pPr lvl="4"/>
            <a:r>
              <a:rPr lang="en-US" dirty="0"/>
              <a:t>Third level</a:t>
            </a:r>
          </a:p>
          <a:p>
            <a:pPr lvl="5"/>
            <a:r>
              <a:rPr lang="en-US" dirty="0"/>
              <a:t>Fourth level</a:t>
            </a:r>
          </a:p>
          <a:p>
            <a:pPr lvl="6"/>
            <a:r>
              <a:rPr lang="en-US" dirty="0"/>
              <a:t>Fifth level</a:t>
            </a:r>
          </a:p>
          <a:p>
            <a:pPr lvl="7"/>
            <a:r>
              <a:rPr lang="en-US" dirty="0"/>
              <a:t>Sixth level</a:t>
            </a:r>
          </a:p>
          <a:p>
            <a:pPr lvl="8"/>
            <a:r>
              <a:rPr lang="en-US" dirty="0"/>
              <a:t>Seventh level</a:t>
            </a:r>
          </a:p>
        </p:txBody>
      </p:sp>
      <p:sp>
        <p:nvSpPr>
          <p:cNvPr id="7" name="Title 6">
            <a:extLst>
              <a:ext uri="{FF2B5EF4-FFF2-40B4-BE49-F238E27FC236}">
                <a16:creationId xmlns:a16="http://schemas.microsoft.com/office/drawing/2014/main" id="{C8FAF2F8-E403-D645-B5E7-F3DC78AB7710}"/>
              </a:ext>
            </a:extLst>
          </p:cNvPr>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val="261198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only with subhead (reverse)">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5AE224-D143-9B4C-984F-2DAFBF5A8A18}"/>
              </a:ext>
            </a:extLst>
          </p:cNvPr>
          <p:cNvSpPr>
            <a:spLocks noGrp="1"/>
          </p:cNvSpPr>
          <p:nvPr>
            <p:ph type="sldNum" sz="quarter" idx="10"/>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9C59AE20-7C1B-3245-8D20-30A95A1D462E}"/>
              </a:ext>
            </a:extLst>
          </p:cNvPr>
          <p:cNvSpPr>
            <a:spLocks noGrp="1"/>
          </p:cNvSpPr>
          <p:nvPr>
            <p:ph type="ftr" sz="quarter" idx="11"/>
          </p:nvPr>
        </p:nvSpPr>
        <p:spPr/>
        <p:txBody>
          <a:bodyPr/>
          <a:lstStyle>
            <a:lvl1pPr>
              <a:defRPr>
                <a:solidFill>
                  <a:schemeClr val="bg1"/>
                </a:solidFill>
              </a:defRPr>
            </a:lvl1pPr>
          </a:lstStyle>
          <a:p>
            <a:r>
              <a:rPr lang="en-US" spc="-10" dirty="0"/>
              <a:t>Copyright 2020 Baker Hughes Company. All rights reserved.</a:t>
            </a:r>
          </a:p>
        </p:txBody>
      </p:sp>
      <p:sp>
        <p:nvSpPr>
          <p:cNvPr id="6" name="Text Placeholder 5">
            <a:extLst>
              <a:ext uri="{FF2B5EF4-FFF2-40B4-BE49-F238E27FC236}">
                <a16:creationId xmlns:a16="http://schemas.microsoft.com/office/drawing/2014/main" id="{C4A7714C-C9D3-EA4F-AAAE-A0B2CFDFAB55}"/>
              </a:ext>
            </a:extLst>
          </p:cNvPr>
          <p:cNvSpPr>
            <a:spLocks noGrp="1"/>
          </p:cNvSpPr>
          <p:nvPr>
            <p:ph type="body" sz="quarter" idx="12"/>
          </p:nvPr>
        </p:nvSpPr>
        <p:spPr>
          <a:xfrm>
            <a:off x="539749" y="1513540"/>
            <a:ext cx="11109599" cy="4335931"/>
          </a:xfrm>
          <a:prstGeom prst="rect">
            <a:avLst/>
          </a:prstGeom>
        </p:spPr>
        <p:txBody>
          <a:bodyPr lIns="0" tIns="0" rIns="0" bIns="0"/>
          <a:lstStyle>
            <a:lvl1pPr marL="0" indent="0">
              <a:buNone/>
              <a:defRPr sz="2400">
                <a:solidFill>
                  <a:schemeClr val="bg1"/>
                </a:solidFill>
                <a:latin typeface="+mj-lt"/>
              </a:defRPr>
            </a:lvl1pPr>
            <a:lvl2pPr marL="172800" indent="-172800">
              <a:buNone/>
              <a:defRPr>
                <a:solidFill>
                  <a:schemeClr val="bg1"/>
                </a:solidFill>
              </a:defRPr>
            </a:lvl2pPr>
            <a:lvl3pPr marL="172800">
              <a:defRPr>
                <a:solidFill>
                  <a:schemeClr val="bg1"/>
                </a:solidFill>
              </a:defRPr>
            </a:lvl3pPr>
            <a:lvl4pPr marL="345600">
              <a:defRPr>
                <a:solidFill>
                  <a:schemeClr val="bg1"/>
                </a:solidFill>
              </a:defRPr>
            </a:lvl4pPr>
            <a:lvl5pPr marL="518400">
              <a:defRPr>
                <a:solidFill>
                  <a:schemeClr val="bg1"/>
                </a:solidFill>
              </a:defRPr>
            </a:lvl5pPr>
            <a:lvl6pPr marL="691200">
              <a:defRPr>
                <a:solidFill>
                  <a:schemeClr val="bg1"/>
                </a:solidFill>
              </a:defRPr>
            </a:lvl6pPr>
            <a:lvl7pPr marL="864000">
              <a:defRPr>
                <a:solidFill>
                  <a:schemeClr val="bg1"/>
                </a:solidFill>
              </a:defRPr>
            </a:lvl7pPr>
            <a:lvl8pPr marL="1036800">
              <a:defRPr>
                <a:solidFill>
                  <a:schemeClr val="bg1"/>
                </a:solidFill>
              </a:defRPr>
            </a:lvl8pPr>
            <a:lvl9pPr marL="1209600">
              <a:defRPr>
                <a:solidFill>
                  <a:schemeClr val="bg1"/>
                </a:solidFill>
              </a:defRPr>
            </a:lvl9pPr>
          </a:lstStyle>
          <a:p>
            <a:pPr lvl="0"/>
            <a:r>
              <a:rPr lang="en-US" dirty="0"/>
              <a:t>Click to edit Master text styles</a:t>
            </a:r>
          </a:p>
          <a:p>
            <a:pPr lvl="1"/>
            <a:r>
              <a:rPr lang="en-US" dirty="0"/>
              <a:t>Body copy</a:t>
            </a:r>
          </a:p>
          <a:p>
            <a:pPr lvl="2"/>
            <a:r>
              <a:rPr lang="en-US" dirty="0"/>
              <a:t>First level</a:t>
            </a:r>
          </a:p>
          <a:p>
            <a:pPr lvl="3"/>
            <a:r>
              <a:rPr lang="en-US" dirty="0"/>
              <a:t>Second level</a:t>
            </a:r>
          </a:p>
          <a:p>
            <a:pPr lvl="4"/>
            <a:r>
              <a:rPr lang="en-US" dirty="0"/>
              <a:t>Third level</a:t>
            </a:r>
          </a:p>
          <a:p>
            <a:pPr lvl="5"/>
            <a:r>
              <a:rPr lang="en-US" dirty="0"/>
              <a:t>Fourth level</a:t>
            </a:r>
          </a:p>
          <a:p>
            <a:pPr lvl="6"/>
            <a:r>
              <a:rPr lang="en-US" dirty="0"/>
              <a:t>Fifth level</a:t>
            </a:r>
          </a:p>
          <a:p>
            <a:pPr lvl="7"/>
            <a:r>
              <a:rPr lang="en-US" dirty="0"/>
              <a:t>Sixth level</a:t>
            </a:r>
          </a:p>
          <a:p>
            <a:pPr lvl="8"/>
            <a:r>
              <a:rPr lang="en-US" dirty="0"/>
              <a:t>Seventh level</a:t>
            </a:r>
          </a:p>
        </p:txBody>
      </p:sp>
      <p:sp>
        <p:nvSpPr>
          <p:cNvPr id="7" name="Title 6">
            <a:extLst>
              <a:ext uri="{FF2B5EF4-FFF2-40B4-BE49-F238E27FC236}">
                <a16:creationId xmlns:a16="http://schemas.microsoft.com/office/drawing/2014/main" id="{C8FAF2F8-E403-D645-B5E7-F3DC78AB7710}"/>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pic>
        <p:nvPicPr>
          <p:cNvPr id="8" name="Picture 7">
            <a:extLst>
              <a:ext uri="{FF2B5EF4-FFF2-40B4-BE49-F238E27FC236}">
                <a16:creationId xmlns:a16="http://schemas.microsoft.com/office/drawing/2014/main" id="{10D99284-802A-DB49-ABB3-C10518EDED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85012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p>
            <a:r>
              <a:rPr lang="en-US" dirty="0"/>
              <a:t>Slide title</a:t>
            </a:r>
          </a:p>
        </p:txBody>
      </p:sp>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E776F90A-A154-48F1-BE7C-789C72963E10}"/>
              </a:ext>
            </a:extLst>
          </p:cNvPr>
          <p:cNvSpPr>
            <a:spLocks noGrp="1"/>
          </p:cNvSpPr>
          <p:nvPr>
            <p:ph type="ftr" sz="quarter" idx="12"/>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143829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revers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473527F0-F38F-4798-9307-F3321E210A37}"/>
              </a:ext>
            </a:extLst>
          </p:cNvPr>
          <p:cNvSpPr>
            <a:spLocks noGrp="1"/>
          </p:cNvSpPr>
          <p:nvPr>
            <p:ph type="ftr" sz="quarter" idx="12"/>
          </p:nvPr>
        </p:nvSpPr>
        <p:spPr/>
        <p:txBody>
          <a:bodyPr/>
          <a:lstStyle>
            <a:lvl1pPr>
              <a:defRPr>
                <a:solidFill>
                  <a:schemeClr val="bg1"/>
                </a:solidFill>
              </a:defRPr>
            </a:lvl1pPr>
          </a:lstStyle>
          <a:p>
            <a:r>
              <a:rPr lang="en-US" spc="-10" dirty="0"/>
              <a:t>Copyright 2020 Baker Hughes Company. All rights reserved.</a:t>
            </a:r>
          </a:p>
        </p:txBody>
      </p:sp>
      <p:pic>
        <p:nvPicPr>
          <p:cNvPr id="7" name="Picture 6">
            <a:extLst>
              <a:ext uri="{FF2B5EF4-FFF2-40B4-BE49-F238E27FC236}">
                <a16:creationId xmlns:a16="http://schemas.microsoft.com/office/drawing/2014/main" id="{08E6480E-26BB-1942-BDB8-4C9CC149B9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42489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D18F1305-6865-42BB-91D1-B37572DD39B7}"/>
              </a:ext>
            </a:extLst>
          </p:cNvPr>
          <p:cNvSpPr>
            <a:spLocks noGrp="1"/>
          </p:cNvSpPr>
          <p:nvPr>
            <p:ph type="ftr" sz="quarter" idx="12"/>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94065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reverse)">
    <p:bg>
      <p:bgPr>
        <a:solidFill>
          <a:schemeClr val="tx2"/>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6048612" y="0"/>
            <a:ext cx="6140213" cy="5486400"/>
            <a:chOff x="2200276" y="87313"/>
            <a:chExt cx="7618413" cy="6807200"/>
          </a:xfrm>
          <a:solidFill>
            <a:schemeClr val="accent2"/>
          </a:solidFill>
        </p:grpSpPr>
        <p:sp>
          <p:nvSpPr>
            <p:cNvPr id="8" name="Freeform 5"/>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0FCA706B-E7E7-D84D-835C-AC64AD647387}"/>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D2A51BAF-93B8-4447-8D63-6F55909A9830}"/>
              </a:ext>
            </a:extLst>
          </p:cNvPr>
          <p:cNvSpPr>
            <a:spLocks noGrp="1"/>
          </p:cNvSpPr>
          <p:nvPr>
            <p:ph type="ftr" sz="quarter" idx="12"/>
          </p:nvPr>
        </p:nvSpPr>
        <p:spPr/>
        <p:txBody>
          <a:bodyPr/>
          <a:lstStyle>
            <a:lvl1pPr>
              <a:defRPr>
                <a:solidFill>
                  <a:schemeClr val="bg1"/>
                </a:solidFill>
              </a:defRPr>
            </a:lvl1pPr>
          </a:lstStyle>
          <a:p>
            <a:r>
              <a:rPr lang="en-US" spc="-10" dirty="0"/>
              <a:t>Copyright 2019 Baker Hughes Company. All rights reserved.</a:t>
            </a:r>
          </a:p>
        </p:txBody>
      </p:sp>
      <p:pic>
        <p:nvPicPr>
          <p:cNvPr id="10" name="Picture 9">
            <a:extLst>
              <a:ext uri="{FF2B5EF4-FFF2-40B4-BE49-F238E27FC236}">
                <a16:creationId xmlns:a16="http://schemas.microsoft.com/office/drawing/2014/main" id="{20A3E1C6-5F26-3045-B4C5-CC76E2E087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389897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revers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DEA2995F-EF6F-4BD4-A7EB-2B5A4EDC9393}"/>
              </a:ext>
            </a:extLst>
          </p:cNvPr>
          <p:cNvSpPr>
            <a:spLocks noGrp="1"/>
          </p:cNvSpPr>
          <p:nvPr>
            <p:ph type="ftr" sz="quarter" idx="12"/>
          </p:nvPr>
        </p:nvSpPr>
        <p:spPr/>
        <p:txBody>
          <a:bodyPr/>
          <a:lstStyle>
            <a:lvl1pPr>
              <a:defRPr>
                <a:solidFill>
                  <a:schemeClr val="bg1"/>
                </a:solidFill>
              </a:defRPr>
            </a:lvl1pPr>
          </a:lstStyle>
          <a:p>
            <a:r>
              <a:rPr lang="en-US" spc="-10" dirty="0"/>
              <a:t>Copyright 2020 Baker Hughes Company. All rights reserved.</a:t>
            </a:r>
          </a:p>
        </p:txBody>
      </p:sp>
      <p:pic>
        <p:nvPicPr>
          <p:cNvPr id="5" name="Picture 4">
            <a:extLst>
              <a:ext uri="{FF2B5EF4-FFF2-40B4-BE49-F238E27FC236}">
                <a16:creationId xmlns:a16="http://schemas.microsoft.com/office/drawing/2014/main" id="{C185C520-020E-2744-9826-92A53832B3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45984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alf Page Call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A82512-73EC-4AFA-82D7-8C9653567042}"/>
              </a:ext>
            </a:extLst>
          </p:cNvPr>
          <p:cNvSpPr/>
          <p:nvPr userDrawn="1"/>
        </p:nvSpPr>
        <p:spPr>
          <a:xfrm>
            <a:off x="6094412" y="0"/>
            <a:ext cx="60944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B01D0E77-B7DA-4880-B448-4077D1B3EFBB}"/>
              </a:ext>
            </a:extLst>
          </p:cNvPr>
          <p:cNvSpPr>
            <a:spLocks noGrp="1"/>
          </p:cNvSpPr>
          <p:nvPr>
            <p:ph type="body" sz="quarter" idx="20"/>
          </p:nvPr>
        </p:nvSpPr>
        <p:spPr>
          <a:xfrm>
            <a:off x="6589644" y="630238"/>
            <a:ext cx="5267394" cy="5262562"/>
          </a:xfrm>
          <a:prstGeom prst="rect">
            <a:avLst/>
          </a:prstGeom>
        </p:spPr>
        <p:txBody>
          <a:bodyPr anchor="ctr"/>
          <a:lstStyle>
            <a:lvl1pPr marL="0" indent="0" algn="ctr">
              <a:buNone/>
              <a:defRPr sz="1400">
                <a:solidFill>
                  <a:schemeClr val="bg1"/>
                </a:solidFill>
                <a:latin typeface="+mn-lt"/>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40000" y="1558799"/>
            <a:ext cx="5105426" cy="34200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40000" y="630000"/>
            <a:ext cx="5105426" cy="455509"/>
          </a:xfrm>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198CBDDA-52F5-4D0F-8229-F1F6BE5E2B6B}"/>
              </a:ext>
            </a:extLst>
          </p:cNvPr>
          <p:cNvSpPr>
            <a:spLocks noGrp="1"/>
          </p:cNvSpPr>
          <p:nvPr>
            <p:ph type="ftr" sz="quarter" idx="21"/>
          </p:nvPr>
        </p:nvSpPr>
        <p:spPr>
          <a:xfrm>
            <a:off x="897364" y="6299143"/>
            <a:ext cx="4754880" cy="153888"/>
          </a:xfrm>
        </p:spPr>
        <p:txBody>
          <a:bodyPr/>
          <a:lstStyle/>
          <a:p>
            <a:r>
              <a:rPr lang="en-US" spc="-10" dirty="0">
                <a:solidFill>
                  <a:schemeClr val="accent4"/>
                </a:solidFill>
              </a:rPr>
              <a:t>Copyright 2020 Baker Hughes Company. All rights reserved.</a:t>
            </a:r>
          </a:p>
        </p:txBody>
      </p:sp>
      <p:pic>
        <p:nvPicPr>
          <p:cNvPr id="10" name="Picture 9">
            <a:extLst>
              <a:ext uri="{FF2B5EF4-FFF2-40B4-BE49-F238E27FC236}">
                <a16:creationId xmlns:a16="http://schemas.microsoft.com/office/drawing/2014/main" id="{A83BE2BC-3591-1C40-ABD8-52C2C78F3D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213840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arter Page Call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2541CA-AF4E-4FA0-A115-C3032F32FF81}"/>
              </a:ext>
            </a:extLst>
          </p:cNvPr>
          <p:cNvSpPr/>
          <p:nvPr userDrawn="1"/>
        </p:nvSpPr>
        <p:spPr>
          <a:xfrm>
            <a:off x="8766313" y="0"/>
            <a:ext cx="34225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9"/>
            <a:ext cx="7657327" cy="342000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7657327" cy="455509"/>
          </a:xfrm>
        </p:spPr>
        <p:txBody>
          <a:bodyPr/>
          <a:lstStyle>
            <a:lvl1pPr>
              <a:defRPr>
                <a:solidFill>
                  <a:schemeClr val="accent2"/>
                </a:solidFill>
              </a:defRPr>
            </a:lvl1pPr>
          </a:lstStyle>
          <a:p>
            <a:r>
              <a:rPr lang="en-US" dirty="0"/>
              <a:t>Slide title</a:t>
            </a:r>
          </a:p>
        </p:txBody>
      </p:sp>
      <p:sp>
        <p:nvSpPr>
          <p:cNvPr id="6" name="Text Placeholder 5">
            <a:extLst>
              <a:ext uri="{FF2B5EF4-FFF2-40B4-BE49-F238E27FC236}">
                <a16:creationId xmlns:a16="http://schemas.microsoft.com/office/drawing/2014/main" id="{D2581EE2-56E9-4FD0-BB3B-A65169609D62}"/>
              </a:ext>
            </a:extLst>
          </p:cNvPr>
          <p:cNvSpPr>
            <a:spLocks noGrp="1"/>
          </p:cNvSpPr>
          <p:nvPr>
            <p:ph type="body" sz="quarter" idx="20"/>
          </p:nvPr>
        </p:nvSpPr>
        <p:spPr>
          <a:xfrm>
            <a:off x="9183756" y="630238"/>
            <a:ext cx="2673281" cy="5262562"/>
          </a:xfrm>
          <a:prstGeom prst="rect">
            <a:avLst/>
          </a:prstGeom>
        </p:spPr>
        <p:txBody>
          <a:bodyPr anchor="ctr"/>
          <a:lstStyle>
            <a:lvl1pPr marL="0" indent="0" algn="ctr">
              <a:buNone/>
              <a:defRPr sz="1400">
                <a:solidFill>
                  <a:schemeClr val="bg1"/>
                </a:solidFill>
                <a:latin typeface="+mn-lt"/>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
        <p:nvSpPr>
          <p:cNvPr id="2" name="Footer Placeholder 1">
            <a:extLst>
              <a:ext uri="{FF2B5EF4-FFF2-40B4-BE49-F238E27FC236}">
                <a16:creationId xmlns:a16="http://schemas.microsoft.com/office/drawing/2014/main" id="{61C44553-403F-43ED-A6E3-D7607D95CEA1}"/>
              </a:ext>
            </a:extLst>
          </p:cNvPr>
          <p:cNvSpPr>
            <a:spLocks noGrp="1"/>
          </p:cNvSpPr>
          <p:nvPr>
            <p:ph type="ftr" sz="quarter" idx="21"/>
          </p:nvPr>
        </p:nvSpPr>
        <p:spPr>
          <a:xfrm>
            <a:off x="897364" y="6299143"/>
            <a:ext cx="7315200" cy="153888"/>
          </a:xfrm>
        </p:spPr>
        <p:txBody>
          <a:bodyPr/>
          <a:lstStyle/>
          <a:p>
            <a:r>
              <a:rPr lang="en-US" spc="-10" dirty="0">
                <a:solidFill>
                  <a:schemeClr val="accent4"/>
                </a:solidFill>
              </a:rPr>
              <a:t>Copyright 2020 Baker Hughes Company. All rights reserved.</a:t>
            </a:r>
          </a:p>
        </p:txBody>
      </p:sp>
      <p:pic>
        <p:nvPicPr>
          <p:cNvPr id="10" name="Picture 9">
            <a:extLst>
              <a:ext uri="{FF2B5EF4-FFF2-40B4-BE49-F238E27FC236}">
                <a16:creationId xmlns:a16="http://schemas.microsoft.com/office/drawing/2014/main" id="{90ED49F0-2D9D-6844-BFFF-E81F3FAE60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32587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8585C9E-0354-444D-BE1E-35E1EAD89113}"/>
              </a:ext>
            </a:extLst>
          </p:cNvPr>
          <p:cNvSpPr>
            <a:spLocks noGrp="1"/>
          </p:cNvSpPr>
          <p:nvPr>
            <p:ph type="body" sz="quarter" idx="13" hasCustomPrompt="1"/>
          </p:nvPr>
        </p:nvSpPr>
        <p:spPr>
          <a:xfrm>
            <a:off x="540000" y="1558799"/>
            <a:ext cx="5040000" cy="41400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48A77B8D-154F-6F45-8695-64F1BE594368}"/>
              </a:ext>
            </a:extLst>
          </p:cNvPr>
          <p:cNvSpPr>
            <a:spLocks noGrp="1"/>
          </p:cNvSpPr>
          <p:nvPr>
            <p:ph type="sldNum" sz="quarter" idx="15"/>
          </p:nvPr>
        </p:nvSpPr>
        <p:spPr/>
        <p:txBody>
          <a:bodyPr/>
          <a:lstStyle/>
          <a:p>
            <a:fld id="{00E6A5BD-C011-4A45-AA3A-201790FB7F2B}" type="slidenum">
              <a:rPr lang="en-CA" smtClean="0"/>
              <a:pPr/>
              <a:t>‹#›</a:t>
            </a:fld>
            <a:endParaRPr lang="en-CA" dirty="0"/>
          </a:p>
        </p:txBody>
      </p:sp>
      <p:sp>
        <p:nvSpPr>
          <p:cNvPr id="6" name="Title 5">
            <a:extLst>
              <a:ext uri="{FF2B5EF4-FFF2-40B4-BE49-F238E27FC236}">
                <a16:creationId xmlns:a16="http://schemas.microsoft.com/office/drawing/2014/main" id="{29BD5818-2878-DC43-BF9E-AA22CD6FD66F}"/>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9" name="Content Placeholder 3">
            <a:extLst>
              <a:ext uri="{FF2B5EF4-FFF2-40B4-BE49-F238E27FC236}">
                <a16:creationId xmlns:a16="http://schemas.microsoft.com/office/drawing/2014/main" id="{98DEDF5A-6EE3-4C39-92AA-2F9651F3EFBB}"/>
              </a:ext>
            </a:extLst>
          </p:cNvPr>
          <p:cNvSpPr>
            <a:spLocks noGrp="1"/>
          </p:cNvSpPr>
          <p:nvPr>
            <p:ph sz="quarter" idx="16" hasCustomPrompt="1"/>
          </p:nvPr>
        </p:nvSpPr>
        <p:spPr>
          <a:xfrm>
            <a:off x="6480175" y="1558925"/>
            <a:ext cx="5168900" cy="3787775"/>
          </a:xfrm>
          <a:prstGeom prst="rect">
            <a:avLst/>
          </a:prstGeom>
          <a:solidFill>
            <a:schemeClr val="bg2"/>
          </a:solidFill>
        </p:spPr>
        <p:txBody>
          <a:bodyPr anchor="ctr"/>
          <a:lstStyle>
            <a:lvl1pPr marL="0" indent="0" algn="ctr">
              <a:buNone/>
              <a:defRPr sz="1400">
                <a:solidFill>
                  <a:schemeClr val="bg1"/>
                </a:solidFill>
                <a:latin typeface="+mn-lt"/>
              </a:defRPr>
            </a:lvl1pPr>
          </a:lstStyle>
          <a:p>
            <a:pPr lvl="0"/>
            <a:r>
              <a:rPr lang="en-US" dirty="0"/>
              <a:t>Content</a:t>
            </a:r>
          </a:p>
        </p:txBody>
      </p:sp>
      <p:sp>
        <p:nvSpPr>
          <p:cNvPr id="2" name="Footer Placeholder 1">
            <a:extLst>
              <a:ext uri="{FF2B5EF4-FFF2-40B4-BE49-F238E27FC236}">
                <a16:creationId xmlns:a16="http://schemas.microsoft.com/office/drawing/2014/main" id="{E51025F6-A554-474F-95C2-3650AF0E294E}"/>
              </a:ext>
            </a:extLst>
          </p:cNvPr>
          <p:cNvSpPr>
            <a:spLocks noGrp="1"/>
          </p:cNvSpPr>
          <p:nvPr>
            <p:ph type="ftr" sz="quarter" idx="17"/>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115521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11B8995-3561-A843-9E9E-658214970867}"/>
              </a:ext>
            </a:extLst>
          </p:cNvPr>
          <p:cNvSpPr>
            <a:spLocks noGrp="1"/>
          </p:cNvSpPr>
          <p:nvPr>
            <p:ph type="sldNum" sz="quarter" idx="15"/>
          </p:nvPr>
        </p:nvSpPr>
        <p:spPr/>
        <p:txBody>
          <a:bodyPr/>
          <a:lstStyle/>
          <a:p>
            <a:fld id="{00E6A5BD-C011-4A45-AA3A-201790FB7F2B}" type="slidenum">
              <a:rPr lang="en-CA" smtClean="0"/>
              <a:pPr/>
              <a:t>‹#›</a:t>
            </a:fld>
            <a:endParaRPr lang="en-CA" dirty="0"/>
          </a:p>
        </p:txBody>
      </p:sp>
      <p:sp>
        <p:nvSpPr>
          <p:cNvPr id="9" name="Title 8">
            <a:extLst>
              <a:ext uri="{FF2B5EF4-FFF2-40B4-BE49-F238E27FC236}">
                <a16:creationId xmlns:a16="http://schemas.microsoft.com/office/drawing/2014/main" id="{653F32CE-6555-4F4D-B8D4-4C4CF2AE4FBF}"/>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12" name="Content Placeholder 3">
            <a:extLst>
              <a:ext uri="{FF2B5EF4-FFF2-40B4-BE49-F238E27FC236}">
                <a16:creationId xmlns:a16="http://schemas.microsoft.com/office/drawing/2014/main" id="{1DFADED3-0A50-469E-9028-A2DA6D2DB19B}"/>
              </a:ext>
            </a:extLst>
          </p:cNvPr>
          <p:cNvSpPr>
            <a:spLocks noGrp="1"/>
          </p:cNvSpPr>
          <p:nvPr>
            <p:ph sz="quarter" idx="16" hasCustomPrompt="1"/>
          </p:nvPr>
        </p:nvSpPr>
        <p:spPr>
          <a:xfrm>
            <a:off x="539612" y="1558925"/>
            <a:ext cx="5168900" cy="3787775"/>
          </a:xfrm>
          <a:prstGeom prst="rect">
            <a:avLst/>
          </a:prstGeom>
          <a:solidFill>
            <a:schemeClr val="bg2"/>
          </a:solidFill>
        </p:spPr>
        <p:txBody>
          <a:bodyPr anchor="ctr"/>
          <a:lstStyle>
            <a:lvl1pPr marL="0" indent="0" algn="ctr">
              <a:buNone/>
              <a:defRPr sz="1400">
                <a:solidFill>
                  <a:schemeClr val="bg1"/>
                </a:solidFill>
                <a:latin typeface="+mn-lt"/>
              </a:defRPr>
            </a:lvl1pPr>
          </a:lstStyle>
          <a:p>
            <a:pPr lvl="0"/>
            <a:r>
              <a:rPr lang="en-US" dirty="0"/>
              <a:t>Content</a:t>
            </a:r>
          </a:p>
        </p:txBody>
      </p:sp>
      <p:sp>
        <p:nvSpPr>
          <p:cNvPr id="13" name="Content Placeholder 3">
            <a:extLst>
              <a:ext uri="{FF2B5EF4-FFF2-40B4-BE49-F238E27FC236}">
                <a16:creationId xmlns:a16="http://schemas.microsoft.com/office/drawing/2014/main" id="{BAE66F91-B1DF-4FFE-8F56-F0F715531AAA}"/>
              </a:ext>
            </a:extLst>
          </p:cNvPr>
          <p:cNvSpPr>
            <a:spLocks noGrp="1"/>
          </p:cNvSpPr>
          <p:nvPr>
            <p:ph sz="quarter" idx="17" hasCustomPrompt="1"/>
          </p:nvPr>
        </p:nvSpPr>
        <p:spPr>
          <a:xfrm>
            <a:off x="6609212" y="1558925"/>
            <a:ext cx="5168900" cy="3787775"/>
          </a:xfrm>
          <a:prstGeom prst="rect">
            <a:avLst/>
          </a:prstGeom>
          <a:solidFill>
            <a:schemeClr val="bg2"/>
          </a:solidFill>
        </p:spPr>
        <p:txBody>
          <a:bodyPr anchor="ctr"/>
          <a:lstStyle>
            <a:lvl1pPr marL="0" indent="0" algn="ctr">
              <a:buNone/>
              <a:defRPr sz="1400">
                <a:solidFill>
                  <a:schemeClr val="bg1"/>
                </a:solidFill>
                <a:latin typeface="+mn-lt"/>
              </a:defRPr>
            </a:lvl1pPr>
          </a:lstStyle>
          <a:p>
            <a:pPr lvl="0"/>
            <a:r>
              <a:rPr lang="en-US" dirty="0"/>
              <a:t>Content</a:t>
            </a:r>
          </a:p>
        </p:txBody>
      </p:sp>
      <p:sp>
        <p:nvSpPr>
          <p:cNvPr id="2" name="Footer Placeholder 1">
            <a:extLst>
              <a:ext uri="{FF2B5EF4-FFF2-40B4-BE49-F238E27FC236}">
                <a16:creationId xmlns:a16="http://schemas.microsoft.com/office/drawing/2014/main" id="{E6FA0732-5D25-4C0E-96A3-253C57556DAD}"/>
              </a:ext>
            </a:extLst>
          </p:cNvPr>
          <p:cNvSpPr>
            <a:spLocks noGrp="1"/>
          </p:cNvSpPr>
          <p:nvPr>
            <p:ph type="ftr" sz="quarter" idx="18"/>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303089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tex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90AB158C-B717-F146-8473-4FA917790222}"/>
              </a:ext>
            </a:extLst>
          </p:cNvPr>
          <p:cNvSpPr>
            <a:spLocks noGrp="1"/>
          </p:cNvSpPr>
          <p:nvPr>
            <p:ph type="body" sz="quarter" idx="14" hasCustomPrompt="1"/>
          </p:nvPr>
        </p:nvSpPr>
        <p:spPr>
          <a:xfrm>
            <a:off x="540000" y="1558799"/>
            <a:ext cx="5040000" cy="4140000"/>
          </a:xfrm>
          <a:prstGeom prst="rect">
            <a:avLst/>
          </a:prstGeom>
        </p:spPr>
        <p:txBody>
          <a:bodyPr/>
          <a:lstStyle>
            <a:lvl1pPr marL="172800" indent="-172800">
              <a:buFont typeface="Arial" panose="020B0604020202020204" pitchFamily="34" charset="0"/>
              <a:buChar char="•"/>
              <a:defRPr sz="1400">
                <a:latin typeface="+mn-lt"/>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1" name="Text Placeholder 9">
            <a:extLst>
              <a:ext uri="{FF2B5EF4-FFF2-40B4-BE49-F238E27FC236}">
                <a16:creationId xmlns:a16="http://schemas.microsoft.com/office/drawing/2014/main" id="{ED999B74-4775-954D-AE91-802FA2FAD289}"/>
              </a:ext>
            </a:extLst>
          </p:cNvPr>
          <p:cNvSpPr>
            <a:spLocks noGrp="1"/>
          </p:cNvSpPr>
          <p:nvPr>
            <p:ph type="body" sz="quarter" idx="15" hasCustomPrompt="1"/>
          </p:nvPr>
        </p:nvSpPr>
        <p:spPr>
          <a:xfrm>
            <a:off x="6609212" y="1558799"/>
            <a:ext cx="50400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6" name="Slide Number Placeholder 5">
            <a:extLst>
              <a:ext uri="{FF2B5EF4-FFF2-40B4-BE49-F238E27FC236}">
                <a16:creationId xmlns:a16="http://schemas.microsoft.com/office/drawing/2014/main" id="{989B6F21-EF9B-BE45-AAFE-E1AD49A1E7B2}"/>
              </a:ext>
            </a:extLst>
          </p:cNvPr>
          <p:cNvSpPr>
            <a:spLocks noGrp="1"/>
          </p:cNvSpPr>
          <p:nvPr>
            <p:ph type="sldNum" sz="quarter" idx="17"/>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5D33DE1-3571-5345-BB13-D07092BC1261}"/>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23B4676F-1436-4F64-A4BF-F8E5536EEE8D}"/>
              </a:ext>
            </a:extLst>
          </p:cNvPr>
          <p:cNvSpPr>
            <a:spLocks noGrp="1"/>
          </p:cNvSpPr>
          <p:nvPr>
            <p:ph type="ftr" sz="quarter" idx="18"/>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85997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AA10A2D-2893-2C48-9C44-64E01F59B5F4}"/>
              </a:ext>
            </a:extLst>
          </p:cNvPr>
          <p:cNvSpPr>
            <a:spLocks noGrp="1"/>
          </p:cNvSpPr>
          <p:nvPr>
            <p:ph type="body" sz="quarter" idx="15" hasCustomPrompt="1"/>
          </p:nvPr>
        </p:nvSpPr>
        <p:spPr>
          <a:xfrm>
            <a:off x="540000" y="1558799"/>
            <a:ext cx="33228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2" name="Text Placeholder 9">
            <a:extLst>
              <a:ext uri="{FF2B5EF4-FFF2-40B4-BE49-F238E27FC236}">
                <a16:creationId xmlns:a16="http://schemas.microsoft.com/office/drawing/2014/main" id="{D468A0E4-2E0D-294F-B1D9-DBD3BF4FF19C}"/>
              </a:ext>
            </a:extLst>
          </p:cNvPr>
          <p:cNvSpPr>
            <a:spLocks noGrp="1"/>
          </p:cNvSpPr>
          <p:nvPr>
            <p:ph type="body" sz="quarter" idx="16" hasCustomPrompt="1"/>
          </p:nvPr>
        </p:nvSpPr>
        <p:spPr>
          <a:xfrm>
            <a:off x="4433206" y="1558799"/>
            <a:ext cx="33228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3" name="Text Placeholder 9">
            <a:extLst>
              <a:ext uri="{FF2B5EF4-FFF2-40B4-BE49-F238E27FC236}">
                <a16:creationId xmlns:a16="http://schemas.microsoft.com/office/drawing/2014/main" id="{1FCAC9ED-712C-E64A-A315-8F7975B93BD1}"/>
              </a:ext>
            </a:extLst>
          </p:cNvPr>
          <p:cNvSpPr>
            <a:spLocks noGrp="1"/>
          </p:cNvSpPr>
          <p:nvPr>
            <p:ph type="body" sz="quarter" idx="17" hasCustomPrompt="1"/>
          </p:nvPr>
        </p:nvSpPr>
        <p:spPr>
          <a:xfrm>
            <a:off x="8326412" y="1558799"/>
            <a:ext cx="33228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6" name="Slide Number Placeholder 5">
            <a:extLst>
              <a:ext uri="{FF2B5EF4-FFF2-40B4-BE49-F238E27FC236}">
                <a16:creationId xmlns:a16="http://schemas.microsoft.com/office/drawing/2014/main" id="{79387ABA-3685-1B40-B8C1-6D1A423690B8}"/>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DC1A3E40-7C3E-6A49-A21B-3F41A7A9FC20}"/>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0CC9F8AF-7FE6-47E2-B5D9-C02A3C549574}"/>
              </a:ext>
            </a:extLst>
          </p:cNvPr>
          <p:cNvSpPr>
            <a:spLocks noGrp="1"/>
          </p:cNvSpPr>
          <p:nvPr>
            <p:ph type="ftr" sz="quarter" idx="20"/>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205888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column text">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BA5AE212-B438-7247-B851-4B50F1ADF925}"/>
              </a:ext>
            </a:extLst>
          </p:cNvPr>
          <p:cNvSpPr>
            <a:spLocks noGrp="1"/>
          </p:cNvSpPr>
          <p:nvPr>
            <p:ph type="body" sz="quarter" idx="16" hasCustomPrompt="1"/>
          </p:nvPr>
        </p:nvSpPr>
        <p:spPr>
          <a:xfrm>
            <a:off x="3377871"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3" name="Text Placeholder 9">
            <a:extLst>
              <a:ext uri="{FF2B5EF4-FFF2-40B4-BE49-F238E27FC236}">
                <a16:creationId xmlns:a16="http://schemas.microsoft.com/office/drawing/2014/main" id="{8702DE56-D42A-E643-A1D3-2F8FC90CE9CD}"/>
              </a:ext>
            </a:extLst>
          </p:cNvPr>
          <p:cNvSpPr>
            <a:spLocks noGrp="1"/>
          </p:cNvSpPr>
          <p:nvPr>
            <p:ph type="body" sz="quarter" idx="17" hasCustomPrompt="1"/>
          </p:nvPr>
        </p:nvSpPr>
        <p:spPr>
          <a:xfrm>
            <a:off x="6215742"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4" name="Text Placeholder 9">
            <a:extLst>
              <a:ext uri="{FF2B5EF4-FFF2-40B4-BE49-F238E27FC236}">
                <a16:creationId xmlns:a16="http://schemas.microsoft.com/office/drawing/2014/main" id="{511FF0B5-4C23-4B4F-8089-816FFC5F4D59}"/>
              </a:ext>
            </a:extLst>
          </p:cNvPr>
          <p:cNvSpPr>
            <a:spLocks noGrp="1"/>
          </p:cNvSpPr>
          <p:nvPr>
            <p:ph type="body" sz="quarter" idx="18" hasCustomPrompt="1"/>
          </p:nvPr>
        </p:nvSpPr>
        <p:spPr>
          <a:xfrm>
            <a:off x="9053612"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6" name="Slide Number Placeholder 5">
            <a:extLst>
              <a:ext uri="{FF2B5EF4-FFF2-40B4-BE49-F238E27FC236}">
                <a16:creationId xmlns:a16="http://schemas.microsoft.com/office/drawing/2014/main" id="{8D4CBF34-7884-9144-B76A-249853A107DB}"/>
              </a:ext>
            </a:extLst>
          </p:cNvPr>
          <p:cNvSpPr>
            <a:spLocks noGrp="1"/>
          </p:cNvSpPr>
          <p:nvPr>
            <p:ph type="sldNum" sz="quarter" idx="20"/>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40B923AF-A6E4-6146-938C-9385E0A47A91}"/>
              </a:ext>
            </a:extLst>
          </p:cNvPr>
          <p:cNvSpPr>
            <a:spLocks noGrp="1"/>
          </p:cNvSpPr>
          <p:nvPr>
            <p:ph type="title" hasCustomPrompt="1"/>
          </p:nvPr>
        </p:nvSpPr>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41D2E66B-4AAB-424D-AD5B-425E5EA9AA31}"/>
              </a:ext>
            </a:extLst>
          </p:cNvPr>
          <p:cNvSpPr>
            <a:spLocks noGrp="1"/>
          </p:cNvSpPr>
          <p:nvPr>
            <p:ph type="ftr" sz="quarter" idx="21"/>
          </p:nvPr>
        </p:nvSpPr>
        <p:spPr/>
        <p:txBody>
          <a:bodyPr/>
          <a:lstStyle/>
          <a:p>
            <a:r>
              <a:rPr lang="en-US" spc="-10" dirty="0">
                <a:solidFill>
                  <a:schemeClr val="accent4"/>
                </a:solidFill>
              </a:rPr>
              <a:t>Copyright 2020 Baker Hughes Company. All rights reserved.</a:t>
            </a:r>
          </a:p>
        </p:txBody>
      </p:sp>
      <p:sp>
        <p:nvSpPr>
          <p:cNvPr id="22" name="Text Placeholder 9">
            <a:extLst>
              <a:ext uri="{FF2B5EF4-FFF2-40B4-BE49-F238E27FC236}">
                <a16:creationId xmlns:a16="http://schemas.microsoft.com/office/drawing/2014/main" id="{B7F12E13-73F3-2948-AA2B-D748A576FB77}"/>
              </a:ext>
            </a:extLst>
          </p:cNvPr>
          <p:cNvSpPr>
            <a:spLocks noGrp="1"/>
          </p:cNvSpPr>
          <p:nvPr>
            <p:ph type="body" sz="quarter" idx="22" hasCustomPrompt="1"/>
          </p:nvPr>
        </p:nvSpPr>
        <p:spPr>
          <a:xfrm>
            <a:off x="528654"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Tree>
    <p:extLst>
      <p:ext uri="{BB962C8B-B14F-4D97-AF65-F5344CB8AC3E}">
        <p14:creationId xmlns:p14="http://schemas.microsoft.com/office/powerpoint/2010/main" val="197867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AB3872-610F-2C43-A210-3FDC8EF7DE74}"/>
              </a:ext>
            </a:extLst>
          </p:cNvPr>
          <p:cNvSpPr>
            <a:spLocks noGrp="1"/>
          </p:cNvSpPr>
          <p:nvPr>
            <p:ph type="sldNum" sz="quarter" idx="30"/>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B0383502-25BE-654A-BA01-D0958CD25927}"/>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15" name="Text Placeholder 9">
            <a:extLst>
              <a:ext uri="{FF2B5EF4-FFF2-40B4-BE49-F238E27FC236}">
                <a16:creationId xmlns:a16="http://schemas.microsoft.com/office/drawing/2014/main" id="{E2E16837-DE39-D149-86E3-3191148DC74C}"/>
              </a:ext>
            </a:extLst>
          </p:cNvPr>
          <p:cNvSpPr>
            <a:spLocks noGrp="1"/>
          </p:cNvSpPr>
          <p:nvPr>
            <p:ph type="body" sz="quarter" idx="13" hasCustomPrompt="1"/>
          </p:nvPr>
        </p:nvSpPr>
        <p:spPr>
          <a:xfrm>
            <a:off x="540000" y="4078800"/>
            <a:ext cx="50400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16" name="Picture Placeholder 8">
            <a:extLst>
              <a:ext uri="{FF2B5EF4-FFF2-40B4-BE49-F238E27FC236}">
                <a16:creationId xmlns:a16="http://schemas.microsoft.com/office/drawing/2014/main" id="{66489298-2967-5B4B-A6A7-063622B511F1}"/>
              </a:ext>
            </a:extLst>
          </p:cNvPr>
          <p:cNvSpPr>
            <a:spLocks noGrp="1"/>
          </p:cNvSpPr>
          <p:nvPr>
            <p:ph type="pic" sz="quarter" idx="40" hasCustomPrompt="1"/>
          </p:nvPr>
        </p:nvSpPr>
        <p:spPr>
          <a:xfrm>
            <a:off x="539612" y="2098800"/>
            <a:ext cx="50400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18" name="Text Placeholder 6">
            <a:extLst>
              <a:ext uri="{FF2B5EF4-FFF2-40B4-BE49-F238E27FC236}">
                <a16:creationId xmlns:a16="http://schemas.microsoft.com/office/drawing/2014/main" id="{3D85FDFB-BAA2-C542-AE9C-F5D528382FD7}"/>
              </a:ext>
            </a:extLst>
          </p:cNvPr>
          <p:cNvSpPr>
            <a:spLocks noGrp="1"/>
          </p:cNvSpPr>
          <p:nvPr>
            <p:ph type="body" sz="quarter" idx="20" hasCustomPrompt="1"/>
          </p:nvPr>
        </p:nvSpPr>
        <p:spPr>
          <a:xfrm>
            <a:off x="539612" y="1559708"/>
            <a:ext cx="5040000" cy="540000"/>
          </a:xfrm>
          <a:prstGeom prst="rect">
            <a:avLst/>
          </a:prstGeom>
          <a:solidFill>
            <a:schemeClr val="tx2"/>
          </a:solidFill>
        </p:spPr>
        <p:txBody>
          <a:bodyPr anchor="ctr"/>
          <a:lstStyle>
            <a:lvl1pPr marL="0" indent="0" algn="ctr">
              <a:buNone/>
              <a:defRPr sz="1600" b="0">
                <a:solidFill>
                  <a:schemeClr val="bg1"/>
                </a:solidFill>
                <a:latin typeface="+mj-lt"/>
              </a:defRPr>
            </a:lvl1pPr>
          </a:lstStyle>
          <a:p>
            <a:pPr lvl="0"/>
            <a:r>
              <a:rPr lang="en-US" dirty="0"/>
              <a:t>Column title</a:t>
            </a:r>
          </a:p>
        </p:txBody>
      </p:sp>
      <p:sp>
        <p:nvSpPr>
          <p:cNvPr id="19" name="Text Placeholder 9">
            <a:extLst>
              <a:ext uri="{FF2B5EF4-FFF2-40B4-BE49-F238E27FC236}">
                <a16:creationId xmlns:a16="http://schemas.microsoft.com/office/drawing/2014/main" id="{FFB49330-CF45-214A-ACF0-62E13EA2BCC4}"/>
              </a:ext>
            </a:extLst>
          </p:cNvPr>
          <p:cNvSpPr>
            <a:spLocks noGrp="1"/>
          </p:cNvSpPr>
          <p:nvPr>
            <p:ph type="body" sz="quarter" idx="41" hasCustomPrompt="1"/>
          </p:nvPr>
        </p:nvSpPr>
        <p:spPr>
          <a:xfrm>
            <a:off x="6609600" y="4078800"/>
            <a:ext cx="50400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0" name="Picture Placeholder 8">
            <a:extLst>
              <a:ext uri="{FF2B5EF4-FFF2-40B4-BE49-F238E27FC236}">
                <a16:creationId xmlns:a16="http://schemas.microsoft.com/office/drawing/2014/main" id="{4EE35739-93BB-684C-83F4-60BC6A00DD4F}"/>
              </a:ext>
            </a:extLst>
          </p:cNvPr>
          <p:cNvSpPr>
            <a:spLocks noGrp="1"/>
          </p:cNvSpPr>
          <p:nvPr>
            <p:ph type="pic" sz="quarter" idx="42" hasCustomPrompt="1"/>
          </p:nvPr>
        </p:nvSpPr>
        <p:spPr>
          <a:xfrm>
            <a:off x="6609600" y="2098800"/>
            <a:ext cx="50400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1" name="Text Placeholder 6">
            <a:extLst>
              <a:ext uri="{FF2B5EF4-FFF2-40B4-BE49-F238E27FC236}">
                <a16:creationId xmlns:a16="http://schemas.microsoft.com/office/drawing/2014/main" id="{3886E6EC-EB59-0348-ABF9-E79B4F47933A}"/>
              </a:ext>
            </a:extLst>
          </p:cNvPr>
          <p:cNvSpPr>
            <a:spLocks noGrp="1"/>
          </p:cNvSpPr>
          <p:nvPr>
            <p:ph type="body" sz="quarter" idx="43" hasCustomPrompt="1"/>
          </p:nvPr>
        </p:nvSpPr>
        <p:spPr>
          <a:xfrm>
            <a:off x="6609600" y="1559708"/>
            <a:ext cx="5040000" cy="540000"/>
          </a:xfrm>
          <a:prstGeom prst="rect">
            <a:avLst/>
          </a:prstGeom>
          <a:solidFill>
            <a:schemeClr val="tx2"/>
          </a:solidFill>
        </p:spPr>
        <p:txBody>
          <a:bodyPr anchor="ctr"/>
          <a:lstStyle>
            <a:lvl1pPr marL="0" indent="0" algn="ctr">
              <a:buNone/>
              <a:defRPr sz="1600" b="0">
                <a:solidFill>
                  <a:schemeClr val="bg1"/>
                </a:solidFill>
                <a:latin typeface="+mj-lt"/>
              </a:defRPr>
            </a:lvl1pPr>
          </a:lstStyle>
          <a:p>
            <a:pPr lvl="0"/>
            <a:r>
              <a:rPr lang="en-US" dirty="0"/>
              <a:t>Column title</a:t>
            </a:r>
          </a:p>
        </p:txBody>
      </p:sp>
      <p:sp>
        <p:nvSpPr>
          <p:cNvPr id="2" name="Footer Placeholder 1">
            <a:extLst>
              <a:ext uri="{FF2B5EF4-FFF2-40B4-BE49-F238E27FC236}">
                <a16:creationId xmlns:a16="http://schemas.microsoft.com/office/drawing/2014/main" id="{BD1DE2A0-27BD-46BF-B880-39C92913DA79}"/>
              </a:ext>
            </a:extLst>
          </p:cNvPr>
          <p:cNvSpPr>
            <a:spLocks noGrp="1"/>
          </p:cNvSpPr>
          <p:nvPr>
            <p:ph type="ftr" sz="quarter" idx="44"/>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194053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F03ACF-2F4C-F843-BD56-23062E6A1EA2}"/>
              </a:ext>
            </a:extLst>
          </p:cNvPr>
          <p:cNvSpPr>
            <a:spLocks noGrp="1"/>
          </p:cNvSpPr>
          <p:nvPr>
            <p:ph type="sldNum" sz="quarter" idx="26"/>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7C64916-CC9F-CB48-AD5C-57D5BC14D1C1}"/>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22" name="Text Placeholder 9">
            <a:extLst>
              <a:ext uri="{FF2B5EF4-FFF2-40B4-BE49-F238E27FC236}">
                <a16:creationId xmlns:a16="http://schemas.microsoft.com/office/drawing/2014/main" id="{ACCA8051-05E2-4841-B620-C25D88B71B10}"/>
              </a:ext>
            </a:extLst>
          </p:cNvPr>
          <p:cNvSpPr>
            <a:spLocks noGrp="1"/>
          </p:cNvSpPr>
          <p:nvPr>
            <p:ph type="body" sz="quarter" idx="13" hasCustomPrompt="1"/>
          </p:nvPr>
        </p:nvSpPr>
        <p:spPr>
          <a:xfrm>
            <a:off x="540000" y="4078800"/>
            <a:ext cx="33228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3" name="Picture Placeholder 8">
            <a:extLst>
              <a:ext uri="{FF2B5EF4-FFF2-40B4-BE49-F238E27FC236}">
                <a16:creationId xmlns:a16="http://schemas.microsoft.com/office/drawing/2014/main" id="{00910E6B-FD72-804D-A9D2-72F936F8EA04}"/>
              </a:ext>
            </a:extLst>
          </p:cNvPr>
          <p:cNvSpPr>
            <a:spLocks noGrp="1"/>
          </p:cNvSpPr>
          <p:nvPr>
            <p:ph type="pic" sz="quarter" idx="40" hasCustomPrompt="1"/>
          </p:nvPr>
        </p:nvSpPr>
        <p:spPr>
          <a:xfrm>
            <a:off x="539612" y="2098800"/>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4" name="Text Placeholder 6">
            <a:extLst>
              <a:ext uri="{FF2B5EF4-FFF2-40B4-BE49-F238E27FC236}">
                <a16:creationId xmlns:a16="http://schemas.microsoft.com/office/drawing/2014/main" id="{3B316823-E02D-334E-ADBC-8E1B2D01BCB2}"/>
              </a:ext>
            </a:extLst>
          </p:cNvPr>
          <p:cNvSpPr>
            <a:spLocks noGrp="1"/>
          </p:cNvSpPr>
          <p:nvPr>
            <p:ph type="body" sz="quarter" idx="20" hasCustomPrompt="1"/>
          </p:nvPr>
        </p:nvSpPr>
        <p:spPr>
          <a:xfrm>
            <a:off x="539612" y="1559708"/>
            <a:ext cx="33228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5" name="Text Placeholder 9">
            <a:extLst>
              <a:ext uri="{FF2B5EF4-FFF2-40B4-BE49-F238E27FC236}">
                <a16:creationId xmlns:a16="http://schemas.microsoft.com/office/drawing/2014/main" id="{2485DE50-CA50-194E-96B0-04CBD8B92A4E}"/>
              </a:ext>
            </a:extLst>
          </p:cNvPr>
          <p:cNvSpPr>
            <a:spLocks noGrp="1"/>
          </p:cNvSpPr>
          <p:nvPr>
            <p:ph type="body" sz="quarter" idx="41" hasCustomPrompt="1"/>
          </p:nvPr>
        </p:nvSpPr>
        <p:spPr>
          <a:xfrm>
            <a:off x="4433400" y="4078800"/>
            <a:ext cx="33228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6" name="Picture Placeholder 8">
            <a:extLst>
              <a:ext uri="{FF2B5EF4-FFF2-40B4-BE49-F238E27FC236}">
                <a16:creationId xmlns:a16="http://schemas.microsoft.com/office/drawing/2014/main" id="{97292E1A-EC45-C44F-9DF9-E58F6C63DB3E}"/>
              </a:ext>
            </a:extLst>
          </p:cNvPr>
          <p:cNvSpPr>
            <a:spLocks noGrp="1"/>
          </p:cNvSpPr>
          <p:nvPr>
            <p:ph type="pic" sz="quarter" idx="42" hasCustomPrompt="1"/>
          </p:nvPr>
        </p:nvSpPr>
        <p:spPr>
          <a:xfrm>
            <a:off x="4433400" y="2098800"/>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7" name="Text Placeholder 6">
            <a:extLst>
              <a:ext uri="{FF2B5EF4-FFF2-40B4-BE49-F238E27FC236}">
                <a16:creationId xmlns:a16="http://schemas.microsoft.com/office/drawing/2014/main" id="{BCE2AE9D-754A-9E44-912D-F270F73EBAFE}"/>
              </a:ext>
            </a:extLst>
          </p:cNvPr>
          <p:cNvSpPr>
            <a:spLocks noGrp="1"/>
          </p:cNvSpPr>
          <p:nvPr>
            <p:ph type="body" sz="quarter" idx="43" hasCustomPrompt="1"/>
          </p:nvPr>
        </p:nvSpPr>
        <p:spPr>
          <a:xfrm>
            <a:off x="4433400" y="1559708"/>
            <a:ext cx="33228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8" name="Text Placeholder 9">
            <a:extLst>
              <a:ext uri="{FF2B5EF4-FFF2-40B4-BE49-F238E27FC236}">
                <a16:creationId xmlns:a16="http://schemas.microsoft.com/office/drawing/2014/main" id="{4B9BD494-A61D-934D-95C5-22C8495F19FC}"/>
              </a:ext>
            </a:extLst>
          </p:cNvPr>
          <p:cNvSpPr>
            <a:spLocks noGrp="1"/>
          </p:cNvSpPr>
          <p:nvPr>
            <p:ph type="body" sz="quarter" idx="44" hasCustomPrompt="1"/>
          </p:nvPr>
        </p:nvSpPr>
        <p:spPr>
          <a:xfrm>
            <a:off x="8326800" y="4078800"/>
            <a:ext cx="33228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9" name="Picture Placeholder 8">
            <a:extLst>
              <a:ext uri="{FF2B5EF4-FFF2-40B4-BE49-F238E27FC236}">
                <a16:creationId xmlns:a16="http://schemas.microsoft.com/office/drawing/2014/main" id="{E662092C-B69C-D24F-BA28-E286481213BC}"/>
              </a:ext>
            </a:extLst>
          </p:cNvPr>
          <p:cNvSpPr>
            <a:spLocks noGrp="1"/>
          </p:cNvSpPr>
          <p:nvPr>
            <p:ph type="pic" sz="quarter" idx="45" hasCustomPrompt="1"/>
          </p:nvPr>
        </p:nvSpPr>
        <p:spPr>
          <a:xfrm>
            <a:off x="8326800" y="2098800"/>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30" name="Text Placeholder 6">
            <a:extLst>
              <a:ext uri="{FF2B5EF4-FFF2-40B4-BE49-F238E27FC236}">
                <a16:creationId xmlns:a16="http://schemas.microsoft.com/office/drawing/2014/main" id="{C93880F7-08AD-DE4C-A1CF-DA9FCAD05CD0}"/>
              </a:ext>
            </a:extLst>
          </p:cNvPr>
          <p:cNvSpPr>
            <a:spLocks noGrp="1"/>
          </p:cNvSpPr>
          <p:nvPr>
            <p:ph type="body" sz="quarter" idx="46" hasCustomPrompt="1"/>
          </p:nvPr>
        </p:nvSpPr>
        <p:spPr>
          <a:xfrm>
            <a:off x="8326800" y="1559708"/>
            <a:ext cx="33228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 name="Footer Placeholder 1">
            <a:extLst>
              <a:ext uri="{FF2B5EF4-FFF2-40B4-BE49-F238E27FC236}">
                <a16:creationId xmlns:a16="http://schemas.microsoft.com/office/drawing/2014/main" id="{E8D72FA1-A2EB-4DE1-A8BC-06D72F176568}"/>
              </a:ext>
            </a:extLst>
          </p:cNvPr>
          <p:cNvSpPr>
            <a:spLocks noGrp="1"/>
          </p:cNvSpPr>
          <p:nvPr>
            <p:ph type="ftr" sz="quarter" idx="47"/>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28208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EDF43B4C-CBBB-4550-A7C4-0DE50AAAB9D8}"/>
              </a:ext>
            </a:extLst>
          </p:cNvPr>
          <p:cNvSpPr>
            <a:spLocks noGrp="1"/>
          </p:cNvSpPr>
          <p:nvPr>
            <p:ph type="ftr" sz="quarter" idx="20"/>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159532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column text + image">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8B7FFF9E-6CB1-6A44-A57A-41A01129B1FE}"/>
              </a:ext>
            </a:extLst>
          </p:cNvPr>
          <p:cNvSpPr>
            <a:spLocks noGrp="1"/>
          </p:cNvSpPr>
          <p:nvPr>
            <p:ph type="body" sz="quarter" idx="13" hasCustomPrompt="1"/>
          </p:nvPr>
        </p:nvSpPr>
        <p:spPr>
          <a:xfrm>
            <a:off x="540000" y="4078800"/>
            <a:ext cx="25956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19" name="Text Placeholder 9">
            <a:extLst>
              <a:ext uri="{FF2B5EF4-FFF2-40B4-BE49-F238E27FC236}">
                <a16:creationId xmlns:a16="http://schemas.microsoft.com/office/drawing/2014/main" id="{CAF5B82F-C4B1-2042-8307-32852E71BC5E}"/>
              </a:ext>
            </a:extLst>
          </p:cNvPr>
          <p:cNvSpPr>
            <a:spLocks noGrp="1"/>
          </p:cNvSpPr>
          <p:nvPr>
            <p:ph type="body" sz="quarter" idx="35" hasCustomPrompt="1"/>
          </p:nvPr>
        </p:nvSpPr>
        <p:spPr>
          <a:xfrm>
            <a:off x="3377871" y="4078800"/>
            <a:ext cx="25956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0" name="Text Placeholder 9">
            <a:extLst>
              <a:ext uri="{FF2B5EF4-FFF2-40B4-BE49-F238E27FC236}">
                <a16:creationId xmlns:a16="http://schemas.microsoft.com/office/drawing/2014/main" id="{3BB99382-C4A4-8F4C-A7B1-37416B7748D2}"/>
              </a:ext>
            </a:extLst>
          </p:cNvPr>
          <p:cNvSpPr>
            <a:spLocks noGrp="1"/>
          </p:cNvSpPr>
          <p:nvPr>
            <p:ph type="body" sz="quarter" idx="36" hasCustomPrompt="1"/>
          </p:nvPr>
        </p:nvSpPr>
        <p:spPr>
          <a:xfrm>
            <a:off x="6215742" y="4078800"/>
            <a:ext cx="25956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21" name="Text Placeholder 9">
            <a:extLst>
              <a:ext uri="{FF2B5EF4-FFF2-40B4-BE49-F238E27FC236}">
                <a16:creationId xmlns:a16="http://schemas.microsoft.com/office/drawing/2014/main" id="{D98AE347-29B0-634C-A11B-707DEA866BF3}"/>
              </a:ext>
            </a:extLst>
          </p:cNvPr>
          <p:cNvSpPr>
            <a:spLocks noGrp="1"/>
          </p:cNvSpPr>
          <p:nvPr>
            <p:ph type="body" sz="quarter" idx="37" hasCustomPrompt="1"/>
          </p:nvPr>
        </p:nvSpPr>
        <p:spPr>
          <a:xfrm>
            <a:off x="9053612" y="4078800"/>
            <a:ext cx="2595600" cy="162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p:txBody>
      </p:sp>
      <p:sp>
        <p:nvSpPr>
          <p:cNvPr id="6" name="Slide Number Placeholder 5">
            <a:extLst>
              <a:ext uri="{FF2B5EF4-FFF2-40B4-BE49-F238E27FC236}">
                <a16:creationId xmlns:a16="http://schemas.microsoft.com/office/drawing/2014/main" id="{98E6AE02-8109-F541-B5B5-9AFA5637FEC1}"/>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95F833E4-F299-DC4B-B8FF-F6B08D7D913C}"/>
              </a:ext>
            </a:extLst>
          </p:cNvPr>
          <p:cNvSpPr>
            <a:spLocks noGrp="1"/>
          </p:cNvSpPr>
          <p:nvPr>
            <p:ph type="title" hasCustomPrompt="1"/>
          </p:nvPr>
        </p:nvSpPr>
        <p:spPr>
          <a:xfrm>
            <a:off x="540000" y="630000"/>
            <a:ext cx="11109600" cy="455509"/>
          </a:xfrm>
        </p:spPr>
        <p:txBody>
          <a:bodyPr/>
          <a:lstStyle>
            <a:lvl1pPr>
              <a:defRPr>
                <a:solidFill>
                  <a:schemeClr val="accent2"/>
                </a:solidFill>
              </a:defRPr>
            </a:lvl1pPr>
          </a:lstStyle>
          <a:p>
            <a:r>
              <a:rPr lang="en-US" dirty="0"/>
              <a:t>Slide title</a:t>
            </a:r>
          </a:p>
        </p:txBody>
      </p:sp>
      <p:sp>
        <p:nvSpPr>
          <p:cNvPr id="22" name="Picture Placeholder 8">
            <a:extLst>
              <a:ext uri="{FF2B5EF4-FFF2-40B4-BE49-F238E27FC236}">
                <a16:creationId xmlns:a16="http://schemas.microsoft.com/office/drawing/2014/main" id="{67CD5BC8-841B-AF4E-AA3B-3251F6286F75}"/>
              </a:ext>
            </a:extLst>
          </p:cNvPr>
          <p:cNvSpPr>
            <a:spLocks noGrp="1"/>
          </p:cNvSpPr>
          <p:nvPr>
            <p:ph type="pic" sz="quarter" idx="40" hasCustomPrompt="1"/>
          </p:nvPr>
        </p:nvSpPr>
        <p:spPr>
          <a:xfrm>
            <a:off x="539612" y="2098800"/>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3" name="Picture Placeholder 8">
            <a:extLst>
              <a:ext uri="{FF2B5EF4-FFF2-40B4-BE49-F238E27FC236}">
                <a16:creationId xmlns:a16="http://schemas.microsoft.com/office/drawing/2014/main" id="{AF3285C2-D53D-6944-9FE6-AC145C61AC46}"/>
              </a:ext>
            </a:extLst>
          </p:cNvPr>
          <p:cNvSpPr>
            <a:spLocks noGrp="1"/>
          </p:cNvSpPr>
          <p:nvPr>
            <p:ph type="pic" sz="quarter" idx="41" hasCustomPrompt="1"/>
          </p:nvPr>
        </p:nvSpPr>
        <p:spPr>
          <a:xfrm>
            <a:off x="3377612" y="2098800"/>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4" name="Picture Placeholder 8">
            <a:extLst>
              <a:ext uri="{FF2B5EF4-FFF2-40B4-BE49-F238E27FC236}">
                <a16:creationId xmlns:a16="http://schemas.microsoft.com/office/drawing/2014/main" id="{22633D8B-8D76-F646-98F0-10F1CA0B6FC7}"/>
              </a:ext>
            </a:extLst>
          </p:cNvPr>
          <p:cNvSpPr>
            <a:spLocks noGrp="1"/>
          </p:cNvSpPr>
          <p:nvPr>
            <p:ph type="pic" sz="quarter" idx="42" hasCustomPrompt="1"/>
          </p:nvPr>
        </p:nvSpPr>
        <p:spPr>
          <a:xfrm>
            <a:off x="6215612" y="2098800"/>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5" name="Picture Placeholder 8">
            <a:extLst>
              <a:ext uri="{FF2B5EF4-FFF2-40B4-BE49-F238E27FC236}">
                <a16:creationId xmlns:a16="http://schemas.microsoft.com/office/drawing/2014/main" id="{1ECBA903-36E1-8D40-828B-9E44A623C09F}"/>
              </a:ext>
            </a:extLst>
          </p:cNvPr>
          <p:cNvSpPr>
            <a:spLocks noGrp="1"/>
          </p:cNvSpPr>
          <p:nvPr>
            <p:ph type="pic" sz="quarter" idx="43" hasCustomPrompt="1"/>
          </p:nvPr>
        </p:nvSpPr>
        <p:spPr>
          <a:xfrm>
            <a:off x="9053612" y="2098800"/>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6" name="Text Placeholder 6">
            <a:extLst>
              <a:ext uri="{FF2B5EF4-FFF2-40B4-BE49-F238E27FC236}">
                <a16:creationId xmlns:a16="http://schemas.microsoft.com/office/drawing/2014/main" id="{1A976FFB-F50E-784B-A5E5-A3EC3114A35B}"/>
              </a:ext>
            </a:extLst>
          </p:cNvPr>
          <p:cNvSpPr>
            <a:spLocks noGrp="1"/>
          </p:cNvSpPr>
          <p:nvPr>
            <p:ph type="body" sz="quarter" idx="20" hasCustomPrompt="1"/>
          </p:nvPr>
        </p:nvSpPr>
        <p:spPr>
          <a:xfrm>
            <a:off x="539612" y="1559708"/>
            <a:ext cx="25956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7" name="Text Placeholder 6">
            <a:extLst>
              <a:ext uri="{FF2B5EF4-FFF2-40B4-BE49-F238E27FC236}">
                <a16:creationId xmlns:a16="http://schemas.microsoft.com/office/drawing/2014/main" id="{86A31B76-ACDE-FD42-8C92-DA1189E36299}"/>
              </a:ext>
            </a:extLst>
          </p:cNvPr>
          <p:cNvSpPr>
            <a:spLocks noGrp="1"/>
          </p:cNvSpPr>
          <p:nvPr>
            <p:ph type="body" sz="quarter" idx="44" hasCustomPrompt="1"/>
          </p:nvPr>
        </p:nvSpPr>
        <p:spPr>
          <a:xfrm>
            <a:off x="3377741" y="1559708"/>
            <a:ext cx="25956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8" name="Text Placeholder 6">
            <a:extLst>
              <a:ext uri="{FF2B5EF4-FFF2-40B4-BE49-F238E27FC236}">
                <a16:creationId xmlns:a16="http://schemas.microsoft.com/office/drawing/2014/main" id="{D3321DEC-DA6B-584D-8172-80D22DEFA37F}"/>
              </a:ext>
            </a:extLst>
          </p:cNvPr>
          <p:cNvSpPr>
            <a:spLocks noGrp="1"/>
          </p:cNvSpPr>
          <p:nvPr>
            <p:ph type="body" sz="quarter" idx="45" hasCustomPrompt="1"/>
          </p:nvPr>
        </p:nvSpPr>
        <p:spPr>
          <a:xfrm>
            <a:off x="6215870" y="1559708"/>
            <a:ext cx="25956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9" name="Text Placeholder 6">
            <a:extLst>
              <a:ext uri="{FF2B5EF4-FFF2-40B4-BE49-F238E27FC236}">
                <a16:creationId xmlns:a16="http://schemas.microsoft.com/office/drawing/2014/main" id="{235751F1-708F-6A41-8879-5FC5B0DD0EAA}"/>
              </a:ext>
            </a:extLst>
          </p:cNvPr>
          <p:cNvSpPr>
            <a:spLocks noGrp="1"/>
          </p:cNvSpPr>
          <p:nvPr>
            <p:ph type="body" sz="quarter" idx="46" hasCustomPrompt="1"/>
          </p:nvPr>
        </p:nvSpPr>
        <p:spPr>
          <a:xfrm>
            <a:off x="9054000" y="1559708"/>
            <a:ext cx="2595600" cy="540000"/>
          </a:xfrm>
          <a:prstGeom prst="rect">
            <a:avLst/>
          </a:prstGeom>
          <a:solidFill>
            <a:schemeClr val="tx2"/>
          </a:solidFill>
        </p:spPr>
        <p:txBody>
          <a:bodyPr anchor="ctr"/>
          <a:lstStyle>
            <a:lvl1pPr marL="0" indent="0" algn="ctr">
              <a:buNone/>
              <a:defRPr sz="1600">
                <a:solidFill>
                  <a:schemeClr val="bg1"/>
                </a:solidFill>
                <a:latin typeface="+mj-lt"/>
              </a:defRPr>
            </a:lvl1pPr>
          </a:lstStyle>
          <a:p>
            <a:pPr lvl="0"/>
            <a:r>
              <a:rPr lang="en-US" dirty="0"/>
              <a:t>Column title</a:t>
            </a:r>
          </a:p>
        </p:txBody>
      </p:sp>
      <p:sp>
        <p:nvSpPr>
          <p:cNvPr id="2" name="Footer Placeholder 1">
            <a:extLst>
              <a:ext uri="{FF2B5EF4-FFF2-40B4-BE49-F238E27FC236}">
                <a16:creationId xmlns:a16="http://schemas.microsoft.com/office/drawing/2014/main" id="{93F62A59-7F23-48A9-A24D-A1ABFE34D3DB}"/>
              </a:ext>
            </a:extLst>
          </p:cNvPr>
          <p:cNvSpPr>
            <a:spLocks noGrp="1"/>
          </p:cNvSpPr>
          <p:nvPr>
            <p:ph type="ftr" sz="quarter" idx="47"/>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362889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text with core shape">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B8AD0-69FC-EF49-9261-46FC888EF7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62933"/>
            <a:ext cx="12188825" cy="5002497"/>
          </a:xfrm>
          <a:prstGeom prst="rect">
            <a:avLst/>
          </a:prstGeom>
        </p:spPr>
      </p:pic>
      <p:sp>
        <p:nvSpPr>
          <p:cNvPr id="18" name="Rectangle 17">
            <a:extLst>
              <a:ext uri="{FF2B5EF4-FFF2-40B4-BE49-F238E27FC236}">
                <a16:creationId xmlns:a16="http://schemas.microsoft.com/office/drawing/2014/main" id="{BFE6CD86-C57A-6D4D-8868-B67F0A270A3F}"/>
              </a:ext>
            </a:extLst>
          </p:cNvPr>
          <p:cNvSpPr/>
          <p:nvPr userDrawn="1"/>
        </p:nvSpPr>
        <p:spPr>
          <a:xfrm>
            <a:off x="539612" y="1559708"/>
            <a:ext cx="5040000" cy="414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710D28-A266-E249-8501-607AD7E37BD4}"/>
              </a:ext>
            </a:extLst>
          </p:cNvPr>
          <p:cNvSpPr/>
          <p:nvPr userDrawn="1"/>
        </p:nvSpPr>
        <p:spPr>
          <a:xfrm>
            <a:off x="6609212" y="1559708"/>
            <a:ext cx="5040000" cy="414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9">
            <a:extLst>
              <a:ext uri="{FF2B5EF4-FFF2-40B4-BE49-F238E27FC236}">
                <a16:creationId xmlns:a16="http://schemas.microsoft.com/office/drawing/2014/main" id="{1E675AA1-11F2-6E46-BE9B-7F62136C8CCC}"/>
              </a:ext>
            </a:extLst>
          </p:cNvPr>
          <p:cNvSpPr>
            <a:spLocks noGrp="1"/>
          </p:cNvSpPr>
          <p:nvPr>
            <p:ph type="body" sz="quarter" idx="15" hasCustomPrompt="1"/>
          </p:nvPr>
        </p:nvSpPr>
        <p:spPr>
          <a:xfrm>
            <a:off x="899612" y="1919708"/>
            <a:ext cx="43200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21" name="Text Placeholder 9">
            <a:extLst>
              <a:ext uri="{FF2B5EF4-FFF2-40B4-BE49-F238E27FC236}">
                <a16:creationId xmlns:a16="http://schemas.microsoft.com/office/drawing/2014/main" id="{F8E294CD-00A3-3B45-9B94-98E59514EE3D}"/>
              </a:ext>
            </a:extLst>
          </p:cNvPr>
          <p:cNvSpPr>
            <a:spLocks noGrp="1"/>
          </p:cNvSpPr>
          <p:nvPr>
            <p:ph type="body" sz="quarter" idx="16" hasCustomPrompt="1"/>
          </p:nvPr>
        </p:nvSpPr>
        <p:spPr>
          <a:xfrm>
            <a:off x="6969212" y="1919708"/>
            <a:ext cx="43200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marL="864000" indent="-172800">
              <a:buFont typeface="Arial" panose="020B0604020202020204" pitchFamily="34" charset="0"/>
              <a:buChar cha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7" name="Slide Number Placeholder 6">
            <a:extLst>
              <a:ext uri="{FF2B5EF4-FFF2-40B4-BE49-F238E27FC236}">
                <a16:creationId xmlns:a16="http://schemas.microsoft.com/office/drawing/2014/main" id="{E92891AE-CEE5-354E-8B85-564881200EB5}"/>
              </a:ext>
            </a:extLst>
          </p:cNvPr>
          <p:cNvSpPr>
            <a:spLocks noGrp="1"/>
          </p:cNvSpPr>
          <p:nvPr>
            <p:ph type="sldNum" sz="quarter" idx="28"/>
          </p:nvPr>
        </p:nvSpPr>
        <p:spPr/>
        <p:txBody>
          <a:bodyPr/>
          <a:lstStyle/>
          <a:p>
            <a:fld id="{00E6A5BD-C011-4A45-AA3A-201790FB7F2B}" type="slidenum">
              <a:rPr lang="en-CA" smtClean="0"/>
              <a:pPr/>
              <a:t>‹#›</a:t>
            </a:fld>
            <a:endParaRPr lang="en-CA" dirty="0"/>
          </a:p>
        </p:txBody>
      </p:sp>
      <p:sp>
        <p:nvSpPr>
          <p:cNvPr id="8" name="Title 7">
            <a:extLst>
              <a:ext uri="{FF2B5EF4-FFF2-40B4-BE49-F238E27FC236}">
                <a16:creationId xmlns:a16="http://schemas.microsoft.com/office/drawing/2014/main" id="{2E9DF625-D8A7-9D48-98B1-D17318C22D79}"/>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6" name="Picture Placeholder 8">
            <a:extLst>
              <a:ext uri="{FF2B5EF4-FFF2-40B4-BE49-F238E27FC236}">
                <a16:creationId xmlns:a16="http://schemas.microsoft.com/office/drawing/2014/main" id="{68F6F35D-803B-A74B-A083-051A2A962B69}"/>
              </a:ext>
            </a:extLst>
          </p:cNvPr>
          <p:cNvSpPr>
            <a:spLocks noGrp="1"/>
          </p:cNvSpPr>
          <p:nvPr>
            <p:ph type="pic" sz="quarter" idx="39" hasCustomPrompt="1"/>
          </p:nvPr>
        </p:nvSpPr>
        <p:spPr>
          <a:xfrm>
            <a:off x="539612" y="4079708"/>
            <a:ext cx="50400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17" name="Picture Placeholder 8">
            <a:extLst>
              <a:ext uri="{FF2B5EF4-FFF2-40B4-BE49-F238E27FC236}">
                <a16:creationId xmlns:a16="http://schemas.microsoft.com/office/drawing/2014/main" id="{3FA207DE-62CD-B949-BD91-26F4572CA971}"/>
              </a:ext>
            </a:extLst>
          </p:cNvPr>
          <p:cNvSpPr>
            <a:spLocks noGrp="1"/>
          </p:cNvSpPr>
          <p:nvPr>
            <p:ph type="pic" sz="quarter" idx="40" hasCustomPrompt="1"/>
          </p:nvPr>
        </p:nvSpPr>
        <p:spPr>
          <a:xfrm>
            <a:off x="6609212" y="4079708"/>
            <a:ext cx="50400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pic>
        <p:nvPicPr>
          <p:cNvPr id="13" name="Picture 12">
            <a:extLst>
              <a:ext uri="{FF2B5EF4-FFF2-40B4-BE49-F238E27FC236}">
                <a16:creationId xmlns:a16="http://schemas.microsoft.com/office/drawing/2014/main" id="{598C5C80-48F5-4705-81E3-99F18AEA114C}"/>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F2E2313D-F2CE-40CB-B3F2-316C78D1FBF9}"/>
              </a:ext>
            </a:extLst>
          </p:cNvPr>
          <p:cNvSpPr>
            <a:spLocks noGrp="1"/>
          </p:cNvSpPr>
          <p:nvPr>
            <p:ph type="ftr" sz="quarter" idx="41"/>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163418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column text with core shap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1245DC-9747-4149-A162-F29CA118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62933"/>
            <a:ext cx="12188825" cy="5002497"/>
          </a:xfrm>
          <a:prstGeom prst="rect">
            <a:avLst/>
          </a:prstGeom>
        </p:spPr>
      </p:pic>
      <p:sp>
        <p:nvSpPr>
          <p:cNvPr id="24" name="Rectangle 23">
            <a:extLst>
              <a:ext uri="{FF2B5EF4-FFF2-40B4-BE49-F238E27FC236}">
                <a16:creationId xmlns:a16="http://schemas.microsoft.com/office/drawing/2014/main" id="{BFA48273-8E78-AC45-AB3F-B644EA8877CF}"/>
              </a:ext>
            </a:extLst>
          </p:cNvPr>
          <p:cNvSpPr/>
          <p:nvPr userDrawn="1"/>
        </p:nvSpPr>
        <p:spPr>
          <a:xfrm>
            <a:off x="5396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9">
            <a:extLst>
              <a:ext uri="{FF2B5EF4-FFF2-40B4-BE49-F238E27FC236}">
                <a16:creationId xmlns:a16="http://schemas.microsoft.com/office/drawing/2014/main" id="{DBB44F6E-428B-7C4B-85DD-0912AED6D38B}"/>
              </a:ext>
            </a:extLst>
          </p:cNvPr>
          <p:cNvSpPr>
            <a:spLocks noGrp="1"/>
          </p:cNvSpPr>
          <p:nvPr>
            <p:ph type="body" sz="quarter" idx="16" hasCustomPrompt="1"/>
          </p:nvPr>
        </p:nvSpPr>
        <p:spPr>
          <a:xfrm>
            <a:off x="899612" y="1919708"/>
            <a:ext cx="26028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29" name="Rectangle 28">
            <a:extLst>
              <a:ext uri="{FF2B5EF4-FFF2-40B4-BE49-F238E27FC236}">
                <a16:creationId xmlns:a16="http://schemas.microsoft.com/office/drawing/2014/main" id="{2C40747A-4D6F-144F-9DBB-2F01EC6C912A}"/>
              </a:ext>
            </a:extLst>
          </p:cNvPr>
          <p:cNvSpPr/>
          <p:nvPr userDrawn="1"/>
        </p:nvSpPr>
        <p:spPr>
          <a:xfrm>
            <a:off x="44330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9">
            <a:extLst>
              <a:ext uri="{FF2B5EF4-FFF2-40B4-BE49-F238E27FC236}">
                <a16:creationId xmlns:a16="http://schemas.microsoft.com/office/drawing/2014/main" id="{43304268-B9C4-E841-9E77-1CC78A70F94D}"/>
              </a:ext>
            </a:extLst>
          </p:cNvPr>
          <p:cNvSpPr>
            <a:spLocks noGrp="1"/>
          </p:cNvSpPr>
          <p:nvPr>
            <p:ph type="body" sz="quarter" idx="27" hasCustomPrompt="1"/>
          </p:nvPr>
        </p:nvSpPr>
        <p:spPr>
          <a:xfrm>
            <a:off x="4793012" y="1919708"/>
            <a:ext cx="26028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32" name="Rectangle 31">
            <a:extLst>
              <a:ext uri="{FF2B5EF4-FFF2-40B4-BE49-F238E27FC236}">
                <a16:creationId xmlns:a16="http://schemas.microsoft.com/office/drawing/2014/main" id="{74429A07-502D-3948-9527-D4DF556A7E04}"/>
              </a:ext>
            </a:extLst>
          </p:cNvPr>
          <p:cNvSpPr/>
          <p:nvPr userDrawn="1"/>
        </p:nvSpPr>
        <p:spPr>
          <a:xfrm>
            <a:off x="8326412" y="1559708"/>
            <a:ext cx="33228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3A89C90E-125C-A44B-AA42-90411DE5650C}"/>
              </a:ext>
            </a:extLst>
          </p:cNvPr>
          <p:cNvSpPr>
            <a:spLocks noGrp="1"/>
          </p:cNvSpPr>
          <p:nvPr>
            <p:ph type="body" sz="quarter" idx="29" hasCustomPrompt="1"/>
          </p:nvPr>
        </p:nvSpPr>
        <p:spPr>
          <a:xfrm>
            <a:off x="8686412" y="1919708"/>
            <a:ext cx="26028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145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6" name="Slide Number Placeholder 5">
            <a:extLst>
              <a:ext uri="{FF2B5EF4-FFF2-40B4-BE49-F238E27FC236}">
                <a16:creationId xmlns:a16="http://schemas.microsoft.com/office/drawing/2014/main" id="{625F275D-2589-904B-BE36-F01CDBD11855}"/>
              </a:ext>
            </a:extLst>
          </p:cNvPr>
          <p:cNvSpPr>
            <a:spLocks noGrp="1"/>
          </p:cNvSpPr>
          <p:nvPr>
            <p:ph type="sldNum" sz="quarter" idx="32"/>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5EC357CB-636E-5B47-9191-FFB6E2696BEC}"/>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19" name="Picture Placeholder 8">
            <a:extLst>
              <a:ext uri="{FF2B5EF4-FFF2-40B4-BE49-F238E27FC236}">
                <a16:creationId xmlns:a16="http://schemas.microsoft.com/office/drawing/2014/main" id="{13303FB7-9567-9647-82B4-0C8802B91CA7}"/>
              </a:ext>
            </a:extLst>
          </p:cNvPr>
          <p:cNvSpPr>
            <a:spLocks noGrp="1"/>
          </p:cNvSpPr>
          <p:nvPr>
            <p:ph type="pic" sz="quarter" idx="39" hasCustomPrompt="1"/>
          </p:nvPr>
        </p:nvSpPr>
        <p:spPr>
          <a:xfrm>
            <a:off x="539612" y="4079708"/>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0" name="Picture Placeholder 8">
            <a:extLst>
              <a:ext uri="{FF2B5EF4-FFF2-40B4-BE49-F238E27FC236}">
                <a16:creationId xmlns:a16="http://schemas.microsoft.com/office/drawing/2014/main" id="{B11381AE-B2E7-0E4E-9072-E06F2D0B3C81}"/>
              </a:ext>
            </a:extLst>
          </p:cNvPr>
          <p:cNvSpPr>
            <a:spLocks noGrp="1"/>
          </p:cNvSpPr>
          <p:nvPr>
            <p:ph type="pic" sz="quarter" idx="40" hasCustomPrompt="1"/>
          </p:nvPr>
        </p:nvSpPr>
        <p:spPr>
          <a:xfrm>
            <a:off x="4433012" y="4079708"/>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1" name="Picture Placeholder 8">
            <a:extLst>
              <a:ext uri="{FF2B5EF4-FFF2-40B4-BE49-F238E27FC236}">
                <a16:creationId xmlns:a16="http://schemas.microsoft.com/office/drawing/2014/main" id="{4BD9830B-53D8-1546-A0D1-35B0865538D0}"/>
              </a:ext>
            </a:extLst>
          </p:cNvPr>
          <p:cNvSpPr>
            <a:spLocks noGrp="1"/>
          </p:cNvSpPr>
          <p:nvPr>
            <p:ph type="pic" sz="quarter" idx="41" hasCustomPrompt="1"/>
          </p:nvPr>
        </p:nvSpPr>
        <p:spPr>
          <a:xfrm>
            <a:off x="8326412" y="4079708"/>
            <a:ext cx="33228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pic>
        <p:nvPicPr>
          <p:cNvPr id="17" name="Picture 16">
            <a:extLst>
              <a:ext uri="{FF2B5EF4-FFF2-40B4-BE49-F238E27FC236}">
                <a16:creationId xmlns:a16="http://schemas.microsoft.com/office/drawing/2014/main" id="{3955B511-C2FD-4A14-808B-672F0A5159D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9ED00C6D-56F2-4000-8CEE-308C982F89CD}"/>
              </a:ext>
            </a:extLst>
          </p:cNvPr>
          <p:cNvSpPr>
            <a:spLocks noGrp="1"/>
          </p:cNvSpPr>
          <p:nvPr>
            <p:ph type="ftr" sz="quarter" idx="42"/>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12831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column text with core shape">
    <p:bg>
      <p:bgPr>
        <a:solidFill>
          <a:schemeClr val="tx2"/>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C598C8F-C25D-C641-BD03-5DEDE98975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62933"/>
            <a:ext cx="12188825" cy="5002497"/>
          </a:xfrm>
          <a:prstGeom prst="rect">
            <a:avLst/>
          </a:prstGeom>
        </p:spPr>
      </p:pic>
      <p:sp>
        <p:nvSpPr>
          <p:cNvPr id="21" name="Rectangle 20">
            <a:extLst>
              <a:ext uri="{FF2B5EF4-FFF2-40B4-BE49-F238E27FC236}">
                <a16:creationId xmlns:a16="http://schemas.microsoft.com/office/drawing/2014/main" id="{908E38B3-4D2A-324C-9ACD-F98EC811E0BF}"/>
              </a:ext>
            </a:extLst>
          </p:cNvPr>
          <p:cNvSpPr/>
          <p:nvPr userDrawn="1"/>
        </p:nvSpPr>
        <p:spPr>
          <a:xfrm>
            <a:off x="539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9">
            <a:extLst>
              <a:ext uri="{FF2B5EF4-FFF2-40B4-BE49-F238E27FC236}">
                <a16:creationId xmlns:a16="http://schemas.microsoft.com/office/drawing/2014/main" id="{F1BDE0BE-5C37-F340-A4E7-B60B58069CCB}"/>
              </a:ext>
            </a:extLst>
          </p:cNvPr>
          <p:cNvSpPr>
            <a:spLocks noGrp="1"/>
          </p:cNvSpPr>
          <p:nvPr>
            <p:ph type="body" sz="quarter" idx="29" hasCustomPrompt="1"/>
          </p:nvPr>
        </p:nvSpPr>
        <p:spPr>
          <a:xfrm>
            <a:off x="899612" y="1919708"/>
            <a:ext cx="18756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280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a:t>
            </a:r>
          </a:p>
          <a:p>
            <a:pPr lvl="3"/>
            <a:r>
              <a:rPr lang="en-US" dirty="0"/>
              <a:t>Third level</a:t>
            </a:r>
          </a:p>
          <a:p>
            <a:pPr lvl="4"/>
            <a:r>
              <a:rPr lang="en-US" dirty="0"/>
              <a:t>Fourth level</a:t>
            </a:r>
          </a:p>
        </p:txBody>
      </p:sp>
      <p:sp>
        <p:nvSpPr>
          <p:cNvPr id="26" name="Rectangle 25">
            <a:extLst>
              <a:ext uri="{FF2B5EF4-FFF2-40B4-BE49-F238E27FC236}">
                <a16:creationId xmlns:a16="http://schemas.microsoft.com/office/drawing/2014/main" id="{8FBAD370-0604-CE4C-96B7-49708BA90F9E}"/>
              </a:ext>
            </a:extLst>
          </p:cNvPr>
          <p:cNvSpPr/>
          <p:nvPr userDrawn="1"/>
        </p:nvSpPr>
        <p:spPr>
          <a:xfrm>
            <a:off x="3377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A42945D-3A83-A441-A0C8-32A8BB048ABA}"/>
              </a:ext>
            </a:extLst>
          </p:cNvPr>
          <p:cNvSpPr/>
          <p:nvPr userDrawn="1"/>
        </p:nvSpPr>
        <p:spPr>
          <a:xfrm>
            <a:off x="6215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58C1BDF-EF25-CA42-9F2D-7019E1CB2A4F}"/>
              </a:ext>
            </a:extLst>
          </p:cNvPr>
          <p:cNvSpPr/>
          <p:nvPr userDrawn="1"/>
        </p:nvSpPr>
        <p:spPr>
          <a:xfrm>
            <a:off x="9053612" y="1559708"/>
            <a:ext cx="2595600" cy="414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627FB02-43BA-1245-86BD-D01B72AFD9E3}"/>
              </a:ext>
            </a:extLst>
          </p:cNvPr>
          <p:cNvSpPr>
            <a:spLocks noGrp="1"/>
          </p:cNvSpPr>
          <p:nvPr>
            <p:ph type="sldNum" sz="quarter" idx="38"/>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CF43E1D9-2D79-DD48-A617-D84BD2086AAF}"/>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sp>
        <p:nvSpPr>
          <p:cNvPr id="22" name="Picture Placeholder 8">
            <a:extLst>
              <a:ext uri="{FF2B5EF4-FFF2-40B4-BE49-F238E27FC236}">
                <a16:creationId xmlns:a16="http://schemas.microsoft.com/office/drawing/2014/main" id="{C9CA13CB-8C00-CD4B-9D40-FC08F3139DFC}"/>
              </a:ext>
            </a:extLst>
          </p:cNvPr>
          <p:cNvSpPr>
            <a:spLocks noGrp="1"/>
          </p:cNvSpPr>
          <p:nvPr>
            <p:ph type="pic" sz="quarter" idx="39" hasCustomPrompt="1"/>
          </p:nvPr>
        </p:nvSpPr>
        <p:spPr>
          <a:xfrm>
            <a:off x="539612" y="4079708"/>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3" name="Picture Placeholder 8">
            <a:extLst>
              <a:ext uri="{FF2B5EF4-FFF2-40B4-BE49-F238E27FC236}">
                <a16:creationId xmlns:a16="http://schemas.microsoft.com/office/drawing/2014/main" id="{C79B3082-2575-CD4D-82FD-060E52F346B3}"/>
              </a:ext>
            </a:extLst>
          </p:cNvPr>
          <p:cNvSpPr>
            <a:spLocks noGrp="1"/>
          </p:cNvSpPr>
          <p:nvPr>
            <p:ph type="pic" sz="quarter" idx="40" hasCustomPrompt="1"/>
          </p:nvPr>
        </p:nvSpPr>
        <p:spPr>
          <a:xfrm>
            <a:off x="3377612" y="4079708"/>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7" name="Picture Placeholder 8">
            <a:extLst>
              <a:ext uri="{FF2B5EF4-FFF2-40B4-BE49-F238E27FC236}">
                <a16:creationId xmlns:a16="http://schemas.microsoft.com/office/drawing/2014/main" id="{A6EA296C-0208-1642-BD53-F255A6B23F27}"/>
              </a:ext>
            </a:extLst>
          </p:cNvPr>
          <p:cNvSpPr>
            <a:spLocks noGrp="1"/>
          </p:cNvSpPr>
          <p:nvPr>
            <p:ph type="pic" sz="quarter" idx="41" hasCustomPrompt="1"/>
          </p:nvPr>
        </p:nvSpPr>
        <p:spPr>
          <a:xfrm>
            <a:off x="6215612" y="4079708"/>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30" name="Picture Placeholder 8">
            <a:extLst>
              <a:ext uri="{FF2B5EF4-FFF2-40B4-BE49-F238E27FC236}">
                <a16:creationId xmlns:a16="http://schemas.microsoft.com/office/drawing/2014/main" id="{F29F929B-85D7-214E-B664-982C585CBF41}"/>
              </a:ext>
            </a:extLst>
          </p:cNvPr>
          <p:cNvSpPr>
            <a:spLocks noGrp="1"/>
          </p:cNvSpPr>
          <p:nvPr>
            <p:ph type="pic" sz="quarter" idx="42" hasCustomPrompt="1"/>
          </p:nvPr>
        </p:nvSpPr>
        <p:spPr>
          <a:xfrm>
            <a:off x="9053612" y="4079708"/>
            <a:ext cx="2595600" cy="162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pic>
        <p:nvPicPr>
          <p:cNvPr id="19" name="Picture 18">
            <a:extLst>
              <a:ext uri="{FF2B5EF4-FFF2-40B4-BE49-F238E27FC236}">
                <a16:creationId xmlns:a16="http://schemas.microsoft.com/office/drawing/2014/main" id="{2F76F70A-CD3C-474D-B3A5-5BB902661FA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53ADA790-34AA-4AD5-AE1A-C56B11D383B5}"/>
              </a:ext>
            </a:extLst>
          </p:cNvPr>
          <p:cNvSpPr>
            <a:spLocks noGrp="1"/>
          </p:cNvSpPr>
          <p:nvPr>
            <p:ph type="ftr" sz="quarter" idx="43"/>
          </p:nvPr>
        </p:nvSpPr>
        <p:spPr/>
        <p:txBody>
          <a:bodyPr/>
          <a:lstStyle/>
          <a:p>
            <a:r>
              <a:rPr lang="en-US" spc="-10" dirty="0">
                <a:solidFill>
                  <a:schemeClr val="accent4"/>
                </a:solidFill>
              </a:rPr>
              <a:t>Copyright 2020 Baker Hughes Company. All rights reserved.</a:t>
            </a:r>
          </a:p>
        </p:txBody>
      </p:sp>
      <p:sp>
        <p:nvSpPr>
          <p:cNvPr id="32" name="Text Placeholder 9">
            <a:extLst>
              <a:ext uri="{FF2B5EF4-FFF2-40B4-BE49-F238E27FC236}">
                <a16:creationId xmlns:a16="http://schemas.microsoft.com/office/drawing/2014/main" id="{292802BC-5586-DC4F-8C9A-66962199AAB7}"/>
              </a:ext>
            </a:extLst>
          </p:cNvPr>
          <p:cNvSpPr>
            <a:spLocks noGrp="1"/>
          </p:cNvSpPr>
          <p:nvPr>
            <p:ph type="body" sz="quarter" idx="44" hasCustomPrompt="1"/>
          </p:nvPr>
        </p:nvSpPr>
        <p:spPr>
          <a:xfrm>
            <a:off x="3735577" y="1919708"/>
            <a:ext cx="18756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280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a:t>
            </a:r>
          </a:p>
          <a:p>
            <a:pPr lvl="3"/>
            <a:r>
              <a:rPr lang="en-US" dirty="0"/>
              <a:t>Third level</a:t>
            </a:r>
          </a:p>
          <a:p>
            <a:pPr lvl="4"/>
            <a:r>
              <a:rPr lang="en-US" dirty="0"/>
              <a:t>Fourth level</a:t>
            </a:r>
          </a:p>
        </p:txBody>
      </p:sp>
      <p:sp>
        <p:nvSpPr>
          <p:cNvPr id="33" name="Text Placeholder 9">
            <a:extLst>
              <a:ext uri="{FF2B5EF4-FFF2-40B4-BE49-F238E27FC236}">
                <a16:creationId xmlns:a16="http://schemas.microsoft.com/office/drawing/2014/main" id="{021D97E4-4F7C-D14C-8A1B-26495913D8A6}"/>
              </a:ext>
            </a:extLst>
          </p:cNvPr>
          <p:cNvSpPr>
            <a:spLocks noGrp="1"/>
          </p:cNvSpPr>
          <p:nvPr>
            <p:ph type="body" sz="quarter" idx="45" hasCustomPrompt="1"/>
          </p:nvPr>
        </p:nvSpPr>
        <p:spPr>
          <a:xfrm>
            <a:off x="6584794" y="1919708"/>
            <a:ext cx="18756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280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a:t>
            </a:r>
          </a:p>
          <a:p>
            <a:pPr lvl="3"/>
            <a:r>
              <a:rPr lang="en-US" dirty="0"/>
              <a:t>Third level</a:t>
            </a:r>
          </a:p>
          <a:p>
            <a:pPr lvl="4"/>
            <a:r>
              <a:rPr lang="en-US" dirty="0"/>
              <a:t>Fourth level</a:t>
            </a:r>
          </a:p>
        </p:txBody>
      </p:sp>
      <p:sp>
        <p:nvSpPr>
          <p:cNvPr id="34" name="Text Placeholder 9">
            <a:extLst>
              <a:ext uri="{FF2B5EF4-FFF2-40B4-BE49-F238E27FC236}">
                <a16:creationId xmlns:a16="http://schemas.microsoft.com/office/drawing/2014/main" id="{18B00457-CC8C-BD40-A4A0-46EEE361A9D0}"/>
              </a:ext>
            </a:extLst>
          </p:cNvPr>
          <p:cNvSpPr>
            <a:spLocks noGrp="1"/>
          </p:cNvSpPr>
          <p:nvPr>
            <p:ph type="body" sz="quarter" idx="46" hasCustomPrompt="1"/>
          </p:nvPr>
        </p:nvSpPr>
        <p:spPr>
          <a:xfrm>
            <a:off x="9420759" y="1919708"/>
            <a:ext cx="1875600" cy="1800000"/>
          </a:xfrm>
          <a:prstGeom prst="rect">
            <a:avLst/>
          </a:prstGeom>
        </p:spPr>
        <p:txBody>
          <a:bodyPr/>
          <a:lstStyle>
            <a:lvl1pPr marL="0" indent="0">
              <a:buNone/>
              <a:defRPr sz="1600">
                <a:latin typeface="+mj-lt"/>
              </a:defRPr>
            </a:lvl1pPr>
            <a:lvl2pPr marL="172800" indent="-172800">
              <a:buFont typeface="Arial" panose="020B0604020202020204" pitchFamily="34" charset="0"/>
              <a:buChar char="•"/>
              <a:defRPr/>
            </a:lvl2pPr>
            <a:lvl3pPr marL="345600" indent="-171450">
              <a:buFont typeface="Cambria" panose="02040503050406030204" pitchFamily="18" charset="0"/>
              <a:buChar char="⎼"/>
              <a:defRPr/>
            </a:lvl3pPr>
            <a:lvl4pPr marL="518400" indent="-172800">
              <a:buFont typeface="Arial" panose="020B0604020202020204" pitchFamily="34" charset="0"/>
              <a:buChar char="•"/>
              <a:defRPr/>
            </a:lvl4pPr>
            <a:lvl5pPr marL="691200" indent="-171450">
              <a:buFont typeface="Cambria" panose="02040503050406030204" pitchFamily="18" charset="0"/>
              <a:buChar char="⎼"/>
              <a:defRPr/>
            </a:lvl5pPr>
            <a:lvl6pPr>
              <a:defRPr/>
            </a:lvl6pPr>
            <a:lvl7pPr>
              <a:defRPr/>
            </a:lvl7pPr>
          </a:lstStyle>
          <a:p>
            <a:pPr lvl="0"/>
            <a:r>
              <a:rPr lang="en-US" dirty="0"/>
              <a:t>Column title</a:t>
            </a:r>
          </a:p>
          <a:p>
            <a:pPr lvl="1"/>
            <a:r>
              <a:rPr lang="en-US" dirty="0"/>
              <a:t>First level bullet</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88321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eatured produc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B81CF5-1AFE-234F-84AB-744A22E7AB5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5" name="Text Placeholder 9">
            <a:extLst>
              <a:ext uri="{FF2B5EF4-FFF2-40B4-BE49-F238E27FC236}">
                <a16:creationId xmlns:a16="http://schemas.microsoft.com/office/drawing/2014/main" id="{705C9339-FC05-ED49-BF74-66C53345D1E3}"/>
              </a:ext>
            </a:extLst>
          </p:cNvPr>
          <p:cNvSpPr>
            <a:spLocks noGrp="1"/>
          </p:cNvSpPr>
          <p:nvPr>
            <p:ph type="body" sz="quarter" idx="14" hasCustomPrompt="1"/>
          </p:nvPr>
        </p:nvSpPr>
        <p:spPr>
          <a:xfrm>
            <a:off x="540000" y="1558799"/>
            <a:ext cx="57600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7" name="Title 6">
            <a:extLst>
              <a:ext uri="{FF2B5EF4-FFF2-40B4-BE49-F238E27FC236}">
                <a16:creationId xmlns:a16="http://schemas.microsoft.com/office/drawing/2014/main" id="{51AB26CE-9663-6D4C-9A82-80F5A0ACC64E}"/>
              </a:ext>
            </a:extLst>
          </p:cNvPr>
          <p:cNvSpPr>
            <a:spLocks noGrp="1"/>
          </p:cNvSpPr>
          <p:nvPr>
            <p:ph type="title" hasCustomPrompt="1"/>
          </p:nvPr>
        </p:nvSpPr>
        <p:spPr>
          <a:xfrm>
            <a:off x="540000" y="630000"/>
            <a:ext cx="5760000" cy="455509"/>
          </a:xfrm>
        </p:spPr>
        <p:txBody>
          <a:bodyPr/>
          <a:lstStyle>
            <a:lvl1pPr>
              <a:defRPr>
                <a:solidFill>
                  <a:schemeClr val="accent2"/>
                </a:solidFill>
              </a:defRPr>
            </a:lvl1pPr>
          </a:lstStyle>
          <a:p>
            <a:r>
              <a:rPr lang="en-US" dirty="0"/>
              <a:t>Slide title</a:t>
            </a:r>
          </a:p>
        </p:txBody>
      </p:sp>
      <p:sp>
        <p:nvSpPr>
          <p:cNvPr id="9" name="Picture Placeholder 8">
            <a:extLst>
              <a:ext uri="{FF2B5EF4-FFF2-40B4-BE49-F238E27FC236}">
                <a16:creationId xmlns:a16="http://schemas.microsoft.com/office/drawing/2014/main" id="{0053A78D-F952-1740-9FCA-32639CDC2A83}"/>
              </a:ext>
            </a:extLst>
          </p:cNvPr>
          <p:cNvSpPr>
            <a:spLocks noGrp="1"/>
          </p:cNvSpPr>
          <p:nvPr>
            <p:ph type="pic" sz="quarter" idx="37" hasCustomPrompt="1"/>
          </p:nvPr>
        </p:nvSpPr>
        <p:spPr>
          <a:xfrm>
            <a:off x="6839225" y="0"/>
            <a:ext cx="5349600" cy="594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2" name="Footer Placeholder 1">
            <a:extLst>
              <a:ext uri="{FF2B5EF4-FFF2-40B4-BE49-F238E27FC236}">
                <a16:creationId xmlns:a16="http://schemas.microsoft.com/office/drawing/2014/main" id="{8EE2D877-8629-48C6-84BC-023F66D0F009}"/>
              </a:ext>
            </a:extLst>
          </p:cNvPr>
          <p:cNvSpPr>
            <a:spLocks noGrp="1"/>
          </p:cNvSpPr>
          <p:nvPr>
            <p:ph type="ftr" sz="quarter" idx="38"/>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17078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column featured product">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BF407E25-2EE8-9B4B-A48F-7812170B54D9}"/>
              </a:ext>
            </a:extLst>
          </p:cNvPr>
          <p:cNvSpPr>
            <a:spLocks noGrp="1"/>
          </p:cNvSpPr>
          <p:nvPr>
            <p:ph type="pic" sz="quarter" idx="37" hasCustomPrompt="1"/>
          </p:nvPr>
        </p:nvSpPr>
        <p:spPr>
          <a:xfrm>
            <a:off x="0" y="0"/>
            <a:ext cx="5349600" cy="5940000"/>
          </a:xfrm>
          <a:prstGeom prst="rect">
            <a:avLst/>
          </a:prstGeom>
          <a:solidFill>
            <a:schemeClr val="accent5"/>
          </a:solidFill>
        </p:spPr>
        <p:txBody>
          <a:bodyPr anchor="ctr"/>
          <a:lstStyle>
            <a:lvl1pPr marL="0" indent="0" algn="ctr">
              <a:buNone/>
              <a:defRPr sz="1400" b="0">
                <a:solidFill>
                  <a:schemeClr val="bg1"/>
                </a:solidFill>
                <a:latin typeface="+mn-lt"/>
              </a:defRPr>
            </a:lvl1pPr>
          </a:lstStyle>
          <a:p>
            <a:r>
              <a:rPr lang="en-US" dirty="0"/>
              <a:t>Picture</a:t>
            </a:r>
          </a:p>
        </p:txBody>
      </p:sp>
      <p:sp>
        <p:nvSpPr>
          <p:cNvPr id="14" name="Text Placeholder 9">
            <a:extLst>
              <a:ext uri="{FF2B5EF4-FFF2-40B4-BE49-F238E27FC236}">
                <a16:creationId xmlns:a16="http://schemas.microsoft.com/office/drawing/2014/main" id="{CB49DE1C-F950-5B42-8EC5-830A24C277C0}"/>
              </a:ext>
            </a:extLst>
          </p:cNvPr>
          <p:cNvSpPr>
            <a:spLocks noGrp="1"/>
          </p:cNvSpPr>
          <p:nvPr>
            <p:ph type="body" sz="quarter" idx="14" hasCustomPrompt="1"/>
          </p:nvPr>
        </p:nvSpPr>
        <p:spPr>
          <a:xfrm>
            <a:off x="5889212"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5" name="Text Placeholder 9">
            <a:extLst>
              <a:ext uri="{FF2B5EF4-FFF2-40B4-BE49-F238E27FC236}">
                <a16:creationId xmlns:a16="http://schemas.microsoft.com/office/drawing/2014/main" id="{A0C36BAE-7D3E-9341-A555-48106F418325}"/>
              </a:ext>
            </a:extLst>
          </p:cNvPr>
          <p:cNvSpPr>
            <a:spLocks noGrp="1"/>
          </p:cNvSpPr>
          <p:nvPr>
            <p:ph type="body" sz="quarter" idx="20" hasCustomPrompt="1"/>
          </p:nvPr>
        </p:nvSpPr>
        <p:spPr>
          <a:xfrm>
            <a:off x="9053612" y="1558799"/>
            <a:ext cx="2595600" cy="4140000"/>
          </a:xfrm>
          <a:prstGeom prst="rect">
            <a:avLst/>
          </a:prstGeom>
        </p:spPr>
        <p:txBody>
          <a:bodyPr/>
          <a:lstStyle>
            <a:lvl1pPr>
              <a:defRPr/>
            </a:lvl1pPr>
            <a:lvl2pPr>
              <a:defRPr/>
            </a:lvl2pPr>
            <a:lvl3pPr>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5" name="Slide Number Placeholder 4">
            <a:extLst>
              <a:ext uri="{FF2B5EF4-FFF2-40B4-BE49-F238E27FC236}">
                <a16:creationId xmlns:a16="http://schemas.microsoft.com/office/drawing/2014/main" id="{8CED12A7-8895-0F48-BB2F-D9FF3668E583}"/>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1AC7CD1A-DFD6-EB4F-BC37-497E4ABCD567}"/>
              </a:ext>
            </a:extLst>
          </p:cNvPr>
          <p:cNvSpPr>
            <a:spLocks noGrp="1"/>
          </p:cNvSpPr>
          <p:nvPr>
            <p:ph type="title" hasCustomPrompt="1"/>
          </p:nvPr>
        </p:nvSpPr>
        <p:spPr>
          <a:xfrm>
            <a:off x="5889212" y="630000"/>
            <a:ext cx="5760388" cy="455509"/>
          </a:xfrm>
        </p:spPr>
        <p:txBody>
          <a:bodyPr/>
          <a:lstStyle>
            <a:lvl1pPr>
              <a:defRPr>
                <a:solidFill>
                  <a:schemeClr val="accent2"/>
                </a:solidFill>
              </a:defRPr>
            </a:lvl1pPr>
          </a:lstStyle>
          <a:p>
            <a:r>
              <a:rPr lang="en-US" dirty="0"/>
              <a:t>Slide title</a:t>
            </a:r>
          </a:p>
        </p:txBody>
      </p:sp>
      <p:pic>
        <p:nvPicPr>
          <p:cNvPr id="9" name="Picture 8">
            <a:extLst>
              <a:ext uri="{FF2B5EF4-FFF2-40B4-BE49-F238E27FC236}">
                <a16:creationId xmlns:a16="http://schemas.microsoft.com/office/drawing/2014/main" id="{8DB0460D-720A-4ED1-B7F4-2C9FC857216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8A45D256-961D-4EAB-A6A7-1B64C8E8B414}"/>
              </a:ext>
            </a:extLst>
          </p:cNvPr>
          <p:cNvSpPr>
            <a:spLocks noGrp="1"/>
          </p:cNvSpPr>
          <p:nvPr>
            <p:ph type="ftr" sz="quarter" idx="40"/>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38678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9" name="Freeform 5"/>
          <p:cNvSpPr>
            <a:spLocks/>
          </p:cNvSpPr>
          <p:nvPr userDrawn="1"/>
        </p:nvSpPr>
        <p:spPr bwMode="auto">
          <a:xfrm>
            <a:off x="0" y="0"/>
            <a:ext cx="12192000" cy="6856412"/>
          </a:xfrm>
          <a:custGeom>
            <a:avLst/>
            <a:gdLst>
              <a:gd name="T0" fmla="*/ 856 w 1281"/>
              <a:gd name="T1" fmla="*/ 16 h 720"/>
              <a:gd name="T2" fmla="*/ 856 w 1281"/>
              <a:gd name="T3" fmla="*/ 0 h 720"/>
              <a:gd name="T4" fmla="*/ 1281 w 1281"/>
              <a:gd name="T5" fmla="*/ 0 h 720"/>
              <a:gd name="T6" fmla="*/ 1281 w 1281"/>
              <a:gd name="T7" fmla="*/ 720 h 720"/>
              <a:gd name="T8" fmla="*/ 1 w 1281"/>
              <a:gd name="T9" fmla="*/ 720 h 720"/>
              <a:gd name="T10" fmla="*/ 0 w 1281"/>
              <a:gd name="T11" fmla="*/ 517 h 720"/>
              <a:gd name="T12" fmla="*/ 681 w 1281"/>
              <a:gd name="T13" fmla="*/ 269 h 720"/>
              <a:gd name="T14" fmla="*/ 856 w 1281"/>
              <a:gd name="T15" fmla="*/ 16 h 7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720">
                <a:moveTo>
                  <a:pt x="856" y="16"/>
                </a:moveTo>
                <a:cubicBezTo>
                  <a:pt x="856" y="0"/>
                  <a:pt x="856" y="0"/>
                  <a:pt x="856" y="0"/>
                </a:cubicBezTo>
                <a:cubicBezTo>
                  <a:pt x="1281" y="0"/>
                  <a:pt x="1281" y="0"/>
                  <a:pt x="1281" y="0"/>
                </a:cubicBezTo>
                <a:cubicBezTo>
                  <a:pt x="1281" y="720"/>
                  <a:pt x="1281" y="720"/>
                  <a:pt x="1281" y="720"/>
                </a:cubicBezTo>
                <a:cubicBezTo>
                  <a:pt x="1" y="720"/>
                  <a:pt x="1" y="720"/>
                  <a:pt x="1" y="720"/>
                </a:cubicBezTo>
                <a:cubicBezTo>
                  <a:pt x="0" y="517"/>
                  <a:pt x="0" y="517"/>
                  <a:pt x="0" y="517"/>
                </a:cubicBezTo>
                <a:cubicBezTo>
                  <a:pt x="681" y="269"/>
                  <a:pt x="681" y="269"/>
                  <a:pt x="681" y="269"/>
                </a:cubicBezTo>
                <a:cubicBezTo>
                  <a:pt x="784" y="230"/>
                  <a:pt x="856" y="132"/>
                  <a:pt x="856"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dirty="0"/>
          </a:p>
        </p:txBody>
      </p:sp>
      <p:sp>
        <p:nvSpPr>
          <p:cNvPr id="5" name="Slide Number Placeholder 4">
            <a:extLst>
              <a:ext uri="{FF2B5EF4-FFF2-40B4-BE49-F238E27FC236}">
                <a16:creationId xmlns:a16="http://schemas.microsoft.com/office/drawing/2014/main" id="{8CED12A7-8895-0F48-BB2F-D9FF3668E583}"/>
              </a:ext>
            </a:extLst>
          </p:cNvPr>
          <p:cNvSpPr>
            <a:spLocks noGrp="1"/>
          </p:cNvSpPr>
          <p:nvPr>
            <p:ph type="sldNum" sz="quarter" idx="39"/>
          </p:nvPr>
        </p:nvSpPr>
        <p:spPr/>
        <p:txBody>
          <a:body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1AC7CD1A-DFD6-EB4F-BC37-497E4ABCD567}"/>
              </a:ext>
            </a:extLst>
          </p:cNvPr>
          <p:cNvSpPr>
            <a:spLocks noGrp="1"/>
          </p:cNvSpPr>
          <p:nvPr>
            <p:ph type="title" hasCustomPrompt="1"/>
          </p:nvPr>
        </p:nvSpPr>
        <p:spPr>
          <a:xfrm>
            <a:off x="6220918" y="3204521"/>
            <a:ext cx="5428293" cy="455509"/>
          </a:xfrm>
        </p:spPr>
        <p:txBody>
          <a:bodyPr/>
          <a:lstStyle>
            <a:lvl1pPr>
              <a:defRPr/>
            </a:lvl1pPr>
          </a:lstStyle>
          <a:p>
            <a:r>
              <a:rPr lang="en-US" dirty="0"/>
              <a:t>“Quote copy”</a:t>
            </a:r>
          </a:p>
        </p:txBody>
      </p:sp>
      <p:sp>
        <p:nvSpPr>
          <p:cNvPr id="12" name="Text Placeholder 9">
            <a:extLst>
              <a:ext uri="{FF2B5EF4-FFF2-40B4-BE49-F238E27FC236}">
                <a16:creationId xmlns:a16="http://schemas.microsoft.com/office/drawing/2014/main" id="{5ED78CFF-11B0-A249-B69A-83016A099C17}"/>
              </a:ext>
            </a:extLst>
          </p:cNvPr>
          <p:cNvSpPr>
            <a:spLocks noGrp="1"/>
          </p:cNvSpPr>
          <p:nvPr>
            <p:ph type="body" sz="quarter" idx="37" hasCustomPrompt="1"/>
          </p:nvPr>
        </p:nvSpPr>
        <p:spPr>
          <a:xfrm>
            <a:off x="6220918" y="5243290"/>
            <a:ext cx="2595600" cy="455510"/>
          </a:xfrm>
          <a:prstGeom prst="rect">
            <a:avLst/>
          </a:prstGeom>
        </p:spPr>
        <p:txBody>
          <a:bodyPr/>
          <a:lstStyle>
            <a:lvl1pPr marL="0" indent="0">
              <a:buNone/>
              <a:defRPr/>
            </a:lvl1pPr>
            <a:lvl2pPr marL="172800" indent="0" algn="l">
              <a:buNone/>
              <a:defRPr/>
            </a:lvl2pPr>
            <a:lvl3pPr>
              <a:defRPr/>
            </a:lvl3pPr>
          </a:lstStyle>
          <a:p>
            <a:pPr lvl="0"/>
            <a:r>
              <a:rPr lang="en-US" dirty="0"/>
              <a:t>—Author</a:t>
            </a:r>
          </a:p>
        </p:txBody>
      </p:sp>
      <p:sp>
        <p:nvSpPr>
          <p:cNvPr id="8" name="AutoShape 3"/>
          <p:cNvSpPr>
            <a:spLocks noChangeAspect="1" noChangeArrowheads="1" noTextEdit="1"/>
          </p:cNvSpPr>
          <p:nvPr userDrawn="1"/>
        </p:nvSpPr>
        <p:spPr bwMode="auto">
          <a:xfrm>
            <a:off x="0" y="1588"/>
            <a:ext cx="12192000" cy="685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pic>
        <p:nvPicPr>
          <p:cNvPr id="10" name="Picture 9">
            <a:extLst>
              <a:ext uri="{FF2B5EF4-FFF2-40B4-BE49-F238E27FC236}">
                <a16:creationId xmlns:a16="http://schemas.microsoft.com/office/drawing/2014/main" id="{D02731E3-ECB2-4427-8402-65A25929712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 name="Footer Placeholder 1">
            <a:extLst>
              <a:ext uri="{FF2B5EF4-FFF2-40B4-BE49-F238E27FC236}">
                <a16:creationId xmlns:a16="http://schemas.microsoft.com/office/drawing/2014/main" id="{3FC91AC6-DD39-4C81-9B82-89D2198217C8}"/>
              </a:ext>
            </a:extLst>
          </p:cNvPr>
          <p:cNvSpPr>
            <a:spLocks noGrp="1"/>
          </p:cNvSpPr>
          <p:nvPr>
            <p:ph type="ftr" sz="quarter" idx="40"/>
          </p:nvPr>
        </p:nvSpPr>
        <p:spPr/>
        <p:txBody>
          <a:bodyPr/>
          <a:lstStyle/>
          <a:p>
            <a:r>
              <a:rPr lang="en-US" spc="-10" dirty="0">
                <a:solidFill>
                  <a:schemeClr val="accent4"/>
                </a:solidFill>
              </a:rPr>
              <a:t>Copyright 2020 Baker Hughes Company. All rights reserved.</a:t>
            </a:r>
          </a:p>
        </p:txBody>
      </p:sp>
    </p:spTree>
    <p:extLst>
      <p:ext uri="{BB962C8B-B14F-4D97-AF65-F5344CB8AC3E}">
        <p14:creationId xmlns:p14="http://schemas.microsoft.com/office/powerpoint/2010/main" val="397739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81E25B-98F4-E34E-A871-AC2609F28847}"/>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2933781" y="2931699"/>
            <a:ext cx="6321262" cy="994602"/>
          </a:xfrm>
          <a:prstGeom prst="rect">
            <a:avLst/>
          </a:prstGeom>
        </p:spPr>
      </p:pic>
    </p:spTree>
    <p:extLst>
      <p:ext uri="{BB962C8B-B14F-4D97-AF65-F5344CB8AC3E}">
        <p14:creationId xmlns:p14="http://schemas.microsoft.com/office/powerpoint/2010/main" val="30626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Title slide with core shape + photo">
    <p:bg>
      <p:bgPr>
        <a:solidFill>
          <a:schemeClr val="accent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marL="0" indent="0">
              <a:buNone/>
              <a:defRPr sz="1800" b="0" i="0">
                <a:solidFill>
                  <a:schemeClr val="bg1"/>
                </a:solidFill>
                <a:latin typeface="+mn-lt"/>
                <a:cs typeface="Poppins" pitchFamily="2" charset="77"/>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539612" y="2107562"/>
            <a:ext cx="7092000" cy="640560"/>
          </a:xfrm>
        </p:spPr>
        <p:txBody>
          <a:bodyPr wrap="square"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539612" y="2849943"/>
            <a:ext cx="7092000" cy="369332"/>
          </a:xfrm>
          <a:prstGeom prst="rect">
            <a:avLst/>
          </a:prstGeom>
        </p:spPr>
        <p:txBody>
          <a:bodyPr wrap="square">
            <a:noAutofit/>
          </a:bodyPr>
          <a:lstStyle>
            <a:lvl1pPr marL="0" indent="0">
              <a:buNone/>
              <a:defRPr sz="2400">
                <a:solidFill>
                  <a:schemeClr val="accent2"/>
                </a:solidFill>
              </a:defRPr>
            </a:lvl1pPr>
          </a:lstStyle>
          <a:p>
            <a:pPr lvl="0"/>
            <a:r>
              <a:rPr lang="en-US" dirty="0"/>
              <a:t>Subhead 1</a:t>
            </a:r>
          </a:p>
        </p:txBody>
      </p:sp>
      <p:sp>
        <p:nvSpPr>
          <p:cNvPr id="10" name="Text Placeholder 3">
            <a:extLst>
              <a:ext uri="{FF2B5EF4-FFF2-40B4-BE49-F238E27FC236}">
                <a16:creationId xmlns:a16="http://schemas.microsoft.com/office/drawing/2014/main" id="{B8C76887-76DA-4887-AD03-087C4B1B6EBB}"/>
              </a:ext>
            </a:extLst>
          </p:cNvPr>
          <p:cNvSpPr>
            <a:spLocks noGrp="1"/>
          </p:cNvSpPr>
          <p:nvPr>
            <p:ph type="body" sz="quarter" idx="13" hasCustomPrompt="1"/>
          </p:nvPr>
        </p:nvSpPr>
        <p:spPr>
          <a:xfrm>
            <a:off x="539750" y="6302030"/>
            <a:ext cx="3724275" cy="165100"/>
          </a:xfrm>
          <a:prstGeom prst="rect">
            <a:avLst/>
          </a:prstGeom>
        </p:spPr>
        <p:txBody>
          <a:bodyPr/>
          <a:lstStyle>
            <a:lvl1pPr marL="0" indent="0">
              <a:buNone/>
              <a:defRPr sz="1000">
                <a:solidFill>
                  <a:schemeClr val="bg1"/>
                </a:solidFill>
                <a:latin typeface="+mn-lt"/>
              </a:defRPr>
            </a:lvl1pPr>
          </a:lstStyle>
          <a:p>
            <a:pPr lvl="0"/>
            <a:fld id="{1EA8F998-22C4-4E4D-8F0A-4E45248C6C8A}" type="datetime4">
              <a:rPr lang="en-US" smtClean="0"/>
              <a:t>September 13, 2019</a:t>
            </a:fld>
            <a:endParaRPr lang="en-US" dirty="0"/>
          </a:p>
        </p:txBody>
      </p:sp>
      <p:sp>
        <p:nvSpPr>
          <p:cNvPr id="14" name="TextBox 13">
            <a:extLst>
              <a:ext uri="{FF2B5EF4-FFF2-40B4-BE49-F238E27FC236}">
                <a16:creationId xmlns:a16="http://schemas.microsoft.com/office/drawing/2014/main" id="{D2039BAE-69BD-497E-8E08-4CDDE846284A}"/>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2020 Baker Hughes Company.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pic>
        <p:nvPicPr>
          <p:cNvPr id="12" name="Picture 11">
            <a:extLst>
              <a:ext uri="{FF2B5EF4-FFF2-40B4-BE49-F238E27FC236}">
                <a16:creationId xmlns:a16="http://schemas.microsoft.com/office/drawing/2014/main" id="{CB3ED4DD-B724-4D3B-B31A-EED73ED4940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632000" y="450000"/>
            <a:ext cx="4015547" cy="631817"/>
          </a:xfrm>
          <a:prstGeom prst="rect">
            <a:avLst/>
          </a:prstGeom>
        </p:spPr>
      </p:pic>
    </p:spTree>
    <p:extLst>
      <p:ext uri="{BB962C8B-B14F-4D97-AF65-F5344CB8AC3E}">
        <p14:creationId xmlns:p14="http://schemas.microsoft.com/office/powerpoint/2010/main" val="24202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only (reverse)">
    <p:bg>
      <p:bgRef idx="1001">
        <a:schemeClr val="bg2"/>
      </p:bgRef>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A635C37-5D45-1940-AAC4-D8E9BC4D38D0}"/>
              </a:ext>
            </a:extLst>
          </p:cNvPr>
          <p:cNvSpPr>
            <a:spLocks noGrp="1"/>
          </p:cNvSpPr>
          <p:nvPr>
            <p:ph type="body" sz="quarter" idx="12" hasCustomPrompt="1"/>
          </p:nvPr>
        </p:nvSpPr>
        <p:spPr>
          <a:xfrm>
            <a:off x="540000" y="1558799"/>
            <a:ext cx="11109600" cy="41400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lvl4pPr>
            <a:lvl5pPr>
              <a:defRPr/>
            </a:lvl5pPr>
            <a:lvl6pPr>
              <a:defRPr/>
            </a:lvl6pPr>
            <a:lvl7pPr>
              <a:defRPr/>
            </a:lvl7p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11" name="Title 10">
            <a:extLst>
              <a:ext uri="{FF2B5EF4-FFF2-40B4-BE49-F238E27FC236}">
                <a16:creationId xmlns:a16="http://schemas.microsoft.com/office/drawing/2014/main" id="{1A4267F0-787B-2B4F-A66D-8CAE19046515}"/>
              </a:ext>
            </a:extLst>
          </p:cNvPr>
          <p:cNvSpPr>
            <a:spLocks noGrp="1"/>
          </p:cNvSpPr>
          <p:nvPr>
            <p:ph type="title" hasCustomPrompt="1"/>
          </p:nvPr>
        </p:nvSpPr>
        <p:spPr/>
        <p:txBody>
          <a:bodyPr/>
          <a:lstStyle>
            <a:lvl1pPr>
              <a:defRPr>
                <a:solidFill>
                  <a:schemeClr val="tx1"/>
                </a:solidFill>
              </a:defRPr>
            </a:lvl1pPr>
          </a:lstStyle>
          <a:p>
            <a:r>
              <a:rPr lang="en-US" dirty="0"/>
              <a:t>Slide title</a:t>
            </a:r>
          </a:p>
        </p:txBody>
      </p:sp>
      <p:sp>
        <p:nvSpPr>
          <p:cNvPr id="5" name="Slide Number Placeholder 4">
            <a:extLst>
              <a:ext uri="{FF2B5EF4-FFF2-40B4-BE49-F238E27FC236}">
                <a16:creationId xmlns:a16="http://schemas.microsoft.com/office/drawing/2014/main" id="{B18A104E-8DE2-434B-815C-C92F60888B4E}"/>
              </a:ext>
            </a:extLst>
          </p:cNvPr>
          <p:cNvSpPr>
            <a:spLocks noGrp="1"/>
          </p:cNvSpPr>
          <p:nvPr>
            <p:ph type="sldNum" sz="quarter" idx="14"/>
          </p:nvPr>
        </p:nvSpPr>
        <p:spPr/>
        <p:txBody>
          <a:body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CB57B268-6A2D-4680-AAA7-53AFA2FBB0B9}"/>
              </a:ext>
            </a:extLst>
          </p:cNvPr>
          <p:cNvSpPr>
            <a:spLocks noGrp="1"/>
          </p:cNvSpPr>
          <p:nvPr>
            <p:ph type="ftr" sz="quarter" idx="15"/>
          </p:nvPr>
        </p:nvSpPr>
        <p:spPr/>
        <p:txBody>
          <a:bodyPr/>
          <a:lstStyle>
            <a:lvl1pPr>
              <a:defRPr>
                <a:solidFill>
                  <a:schemeClr val="tx1"/>
                </a:solidFill>
              </a:defRPr>
            </a:lvl1pPr>
          </a:lstStyle>
          <a:p>
            <a:r>
              <a:rPr lang="en-US" spc="-10" dirty="0"/>
              <a:t>Copyright 2019 Baker Hughes Company. All rights reserved.</a:t>
            </a:r>
          </a:p>
        </p:txBody>
      </p:sp>
      <p:pic>
        <p:nvPicPr>
          <p:cNvPr id="8" name="Picture 7">
            <a:extLst>
              <a:ext uri="{FF2B5EF4-FFF2-40B4-BE49-F238E27FC236}">
                <a16:creationId xmlns:a16="http://schemas.microsoft.com/office/drawing/2014/main" id="{76AF5A04-11C9-044A-BFD6-987AB5C290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2812786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with subhea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5AE224-D143-9B4C-984F-2DAFBF5A8A18}"/>
              </a:ext>
            </a:extLst>
          </p:cNvPr>
          <p:cNvSpPr>
            <a:spLocks noGrp="1"/>
          </p:cNvSpPr>
          <p:nvPr>
            <p:ph type="sldNum" sz="quarter" idx="10"/>
          </p:nvPr>
        </p:nvSpPr>
        <p:spPr/>
        <p:txBody>
          <a:body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9C59AE20-7C1B-3245-8D20-30A95A1D462E}"/>
              </a:ext>
            </a:extLst>
          </p:cNvPr>
          <p:cNvSpPr>
            <a:spLocks noGrp="1"/>
          </p:cNvSpPr>
          <p:nvPr>
            <p:ph type="ftr" sz="quarter" idx="11"/>
          </p:nvPr>
        </p:nvSpPr>
        <p:spPr/>
        <p:txBody>
          <a:bodyPr/>
          <a:lstStyle/>
          <a:p>
            <a:r>
              <a:rPr lang="en-US" spc="-10">
                <a:solidFill>
                  <a:schemeClr val="accent4"/>
                </a:solidFill>
              </a:rPr>
              <a:t>Copyright 2019 Baker Hughes Company. All rights reserved.</a:t>
            </a:r>
            <a:endParaRPr lang="en-US" spc="-10" dirty="0">
              <a:solidFill>
                <a:schemeClr val="accent4"/>
              </a:solidFill>
            </a:endParaRPr>
          </a:p>
        </p:txBody>
      </p:sp>
      <p:sp>
        <p:nvSpPr>
          <p:cNvPr id="6" name="Text Placeholder 5">
            <a:extLst>
              <a:ext uri="{FF2B5EF4-FFF2-40B4-BE49-F238E27FC236}">
                <a16:creationId xmlns:a16="http://schemas.microsoft.com/office/drawing/2014/main" id="{C4A7714C-C9D3-EA4F-AAAE-A0B2CFDFAB55}"/>
              </a:ext>
            </a:extLst>
          </p:cNvPr>
          <p:cNvSpPr>
            <a:spLocks noGrp="1"/>
          </p:cNvSpPr>
          <p:nvPr>
            <p:ph type="body" sz="quarter" idx="12"/>
          </p:nvPr>
        </p:nvSpPr>
        <p:spPr>
          <a:xfrm>
            <a:off x="539749" y="1513540"/>
            <a:ext cx="11109599" cy="4335931"/>
          </a:xfrm>
          <a:prstGeom prst="rect">
            <a:avLst/>
          </a:prstGeom>
        </p:spPr>
        <p:txBody>
          <a:bodyPr lIns="0" tIns="0" rIns="0" bIns="0"/>
          <a:lstStyle>
            <a:lvl1pPr marL="0" indent="0">
              <a:buNone/>
              <a:defRPr sz="2400">
                <a:solidFill>
                  <a:schemeClr val="tx2"/>
                </a:solidFill>
                <a:latin typeface="+mj-lt"/>
              </a:defRPr>
            </a:lvl1pPr>
            <a:lvl2pPr marL="172800" indent="-172800">
              <a:buNone/>
              <a:defRPr/>
            </a:lvl2pPr>
            <a:lvl3pPr marL="172800">
              <a:defRPr/>
            </a:lvl3pPr>
            <a:lvl4pPr marL="345600">
              <a:defRPr/>
            </a:lvl4pPr>
            <a:lvl5pPr marL="518400">
              <a:defRPr/>
            </a:lvl5pPr>
            <a:lvl6pPr marL="691200">
              <a:defRPr/>
            </a:lvl6pPr>
            <a:lvl7pPr marL="864000">
              <a:defRPr/>
            </a:lvl7pPr>
            <a:lvl8pPr marL="1036800">
              <a:defRPr/>
            </a:lvl8pPr>
            <a:lvl9pPr marL="1209600">
              <a:defRPr/>
            </a:lvl9pPr>
          </a:lstStyle>
          <a:p>
            <a:pPr lvl="0"/>
            <a:r>
              <a:rPr lang="en-US" dirty="0"/>
              <a:t>Click to edit Master text styles</a:t>
            </a:r>
          </a:p>
          <a:p>
            <a:pPr lvl="1"/>
            <a:r>
              <a:rPr lang="en-US" dirty="0"/>
              <a:t>Body copy</a:t>
            </a:r>
          </a:p>
          <a:p>
            <a:pPr lvl="2"/>
            <a:r>
              <a:rPr lang="en-US" dirty="0"/>
              <a:t>First level</a:t>
            </a:r>
          </a:p>
          <a:p>
            <a:pPr lvl="3"/>
            <a:r>
              <a:rPr lang="en-US" dirty="0"/>
              <a:t>Second level</a:t>
            </a:r>
          </a:p>
          <a:p>
            <a:pPr lvl="4"/>
            <a:r>
              <a:rPr lang="en-US" dirty="0"/>
              <a:t>Third level</a:t>
            </a:r>
          </a:p>
          <a:p>
            <a:pPr lvl="5"/>
            <a:r>
              <a:rPr lang="en-US" dirty="0"/>
              <a:t>Fourth level</a:t>
            </a:r>
          </a:p>
          <a:p>
            <a:pPr lvl="6"/>
            <a:r>
              <a:rPr lang="en-US" dirty="0"/>
              <a:t>Fifth level</a:t>
            </a:r>
          </a:p>
          <a:p>
            <a:pPr lvl="7"/>
            <a:r>
              <a:rPr lang="en-US" dirty="0"/>
              <a:t>Sixth level</a:t>
            </a:r>
          </a:p>
          <a:p>
            <a:pPr lvl="8"/>
            <a:r>
              <a:rPr lang="en-US" dirty="0"/>
              <a:t>Seventh level</a:t>
            </a:r>
          </a:p>
        </p:txBody>
      </p:sp>
      <p:sp>
        <p:nvSpPr>
          <p:cNvPr id="7" name="Title 6">
            <a:extLst>
              <a:ext uri="{FF2B5EF4-FFF2-40B4-BE49-F238E27FC236}">
                <a16:creationId xmlns:a16="http://schemas.microsoft.com/office/drawing/2014/main" id="{C8FAF2F8-E403-D645-B5E7-F3DC78AB7710}"/>
              </a:ext>
            </a:extLst>
          </p:cNvPr>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val="361153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only with subhead (reverse)">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5AE224-D143-9B4C-984F-2DAFBF5A8A18}"/>
              </a:ext>
            </a:extLst>
          </p:cNvPr>
          <p:cNvSpPr>
            <a:spLocks noGrp="1"/>
          </p:cNvSpPr>
          <p:nvPr>
            <p:ph type="sldNum" sz="quarter" idx="10"/>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9C59AE20-7C1B-3245-8D20-30A95A1D462E}"/>
              </a:ext>
            </a:extLst>
          </p:cNvPr>
          <p:cNvSpPr>
            <a:spLocks noGrp="1"/>
          </p:cNvSpPr>
          <p:nvPr>
            <p:ph type="ftr" sz="quarter" idx="11"/>
          </p:nvPr>
        </p:nvSpPr>
        <p:spPr/>
        <p:txBody>
          <a:bodyPr/>
          <a:lstStyle>
            <a:lvl1pPr>
              <a:defRPr>
                <a:solidFill>
                  <a:schemeClr val="bg1"/>
                </a:solidFill>
              </a:defRPr>
            </a:lvl1pPr>
          </a:lstStyle>
          <a:p>
            <a:r>
              <a:rPr lang="en-US" spc="-10"/>
              <a:t>Copyright 2019 Baker Hughes Company. All rights reserved.</a:t>
            </a:r>
            <a:endParaRPr lang="en-US" spc="-10" dirty="0"/>
          </a:p>
        </p:txBody>
      </p:sp>
      <p:sp>
        <p:nvSpPr>
          <p:cNvPr id="6" name="Text Placeholder 5">
            <a:extLst>
              <a:ext uri="{FF2B5EF4-FFF2-40B4-BE49-F238E27FC236}">
                <a16:creationId xmlns:a16="http://schemas.microsoft.com/office/drawing/2014/main" id="{C4A7714C-C9D3-EA4F-AAAE-A0B2CFDFAB55}"/>
              </a:ext>
            </a:extLst>
          </p:cNvPr>
          <p:cNvSpPr>
            <a:spLocks noGrp="1"/>
          </p:cNvSpPr>
          <p:nvPr>
            <p:ph type="body" sz="quarter" idx="12"/>
          </p:nvPr>
        </p:nvSpPr>
        <p:spPr>
          <a:xfrm>
            <a:off x="539749" y="1513540"/>
            <a:ext cx="11109599" cy="4335931"/>
          </a:xfrm>
          <a:prstGeom prst="rect">
            <a:avLst/>
          </a:prstGeom>
        </p:spPr>
        <p:txBody>
          <a:bodyPr lIns="0" tIns="0" rIns="0" bIns="0"/>
          <a:lstStyle>
            <a:lvl1pPr marL="0" indent="0">
              <a:buNone/>
              <a:defRPr sz="2400">
                <a:solidFill>
                  <a:schemeClr val="bg1"/>
                </a:solidFill>
                <a:latin typeface="+mj-lt"/>
              </a:defRPr>
            </a:lvl1pPr>
            <a:lvl2pPr marL="172800" indent="-172800">
              <a:buNone/>
              <a:defRPr>
                <a:solidFill>
                  <a:schemeClr val="bg1"/>
                </a:solidFill>
              </a:defRPr>
            </a:lvl2pPr>
            <a:lvl3pPr marL="172800">
              <a:defRPr>
                <a:solidFill>
                  <a:schemeClr val="bg1"/>
                </a:solidFill>
              </a:defRPr>
            </a:lvl3pPr>
            <a:lvl4pPr marL="345600">
              <a:defRPr>
                <a:solidFill>
                  <a:schemeClr val="bg1"/>
                </a:solidFill>
              </a:defRPr>
            </a:lvl4pPr>
            <a:lvl5pPr marL="518400">
              <a:defRPr>
                <a:solidFill>
                  <a:schemeClr val="bg1"/>
                </a:solidFill>
              </a:defRPr>
            </a:lvl5pPr>
            <a:lvl6pPr marL="691200">
              <a:defRPr>
                <a:solidFill>
                  <a:schemeClr val="bg1"/>
                </a:solidFill>
              </a:defRPr>
            </a:lvl6pPr>
            <a:lvl7pPr marL="864000">
              <a:defRPr>
                <a:solidFill>
                  <a:schemeClr val="bg1"/>
                </a:solidFill>
              </a:defRPr>
            </a:lvl7pPr>
            <a:lvl8pPr marL="1036800">
              <a:defRPr>
                <a:solidFill>
                  <a:schemeClr val="bg1"/>
                </a:solidFill>
              </a:defRPr>
            </a:lvl8pPr>
            <a:lvl9pPr marL="1209600">
              <a:defRPr>
                <a:solidFill>
                  <a:schemeClr val="bg1"/>
                </a:solidFill>
              </a:defRPr>
            </a:lvl9pPr>
          </a:lstStyle>
          <a:p>
            <a:pPr lvl="0"/>
            <a:r>
              <a:rPr lang="en-US" dirty="0"/>
              <a:t>Click to edit Master text styles</a:t>
            </a:r>
          </a:p>
          <a:p>
            <a:pPr lvl="1"/>
            <a:r>
              <a:rPr lang="en-US" dirty="0"/>
              <a:t>Body copy</a:t>
            </a:r>
          </a:p>
          <a:p>
            <a:pPr lvl="2"/>
            <a:r>
              <a:rPr lang="en-US" dirty="0"/>
              <a:t>First level</a:t>
            </a:r>
          </a:p>
          <a:p>
            <a:pPr lvl="3"/>
            <a:r>
              <a:rPr lang="en-US" dirty="0"/>
              <a:t>Second level</a:t>
            </a:r>
          </a:p>
          <a:p>
            <a:pPr lvl="4"/>
            <a:r>
              <a:rPr lang="en-US" dirty="0"/>
              <a:t>Third level</a:t>
            </a:r>
          </a:p>
          <a:p>
            <a:pPr lvl="5"/>
            <a:r>
              <a:rPr lang="en-US" dirty="0"/>
              <a:t>Fourth level</a:t>
            </a:r>
          </a:p>
          <a:p>
            <a:pPr lvl="6"/>
            <a:r>
              <a:rPr lang="en-US" dirty="0"/>
              <a:t>Fifth level</a:t>
            </a:r>
          </a:p>
          <a:p>
            <a:pPr lvl="7"/>
            <a:r>
              <a:rPr lang="en-US" dirty="0"/>
              <a:t>Sixth level</a:t>
            </a:r>
          </a:p>
          <a:p>
            <a:pPr lvl="8"/>
            <a:r>
              <a:rPr lang="en-US" dirty="0"/>
              <a:t>Seventh level</a:t>
            </a:r>
          </a:p>
        </p:txBody>
      </p:sp>
      <p:sp>
        <p:nvSpPr>
          <p:cNvPr id="7" name="Title 6">
            <a:extLst>
              <a:ext uri="{FF2B5EF4-FFF2-40B4-BE49-F238E27FC236}">
                <a16:creationId xmlns:a16="http://schemas.microsoft.com/office/drawing/2014/main" id="{C8FAF2F8-E403-D645-B5E7-F3DC78AB7710}"/>
              </a:ext>
            </a:extLst>
          </p:cNvPr>
          <p:cNvSpPr>
            <a:spLocks noGrp="1"/>
          </p:cNvSpPr>
          <p:nvPr>
            <p:ph type="title" hasCustomPrompt="1"/>
          </p:nvPr>
        </p:nvSpPr>
        <p:spPr/>
        <p:txBody>
          <a:bodyPr/>
          <a:lstStyle>
            <a:lvl1pPr>
              <a:defRPr>
                <a:solidFill>
                  <a:schemeClr val="bg1"/>
                </a:solidFill>
              </a:defRPr>
            </a:lvl1pPr>
          </a:lstStyle>
          <a:p>
            <a:r>
              <a:rPr lang="en-US" dirty="0"/>
              <a:t>Slide title</a:t>
            </a:r>
          </a:p>
        </p:txBody>
      </p:sp>
      <p:pic>
        <p:nvPicPr>
          <p:cNvPr id="8" name="Picture 7">
            <a:extLst>
              <a:ext uri="{FF2B5EF4-FFF2-40B4-BE49-F238E27FC236}">
                <a16:creationId xmlns:a16="http://schemas.microsoft.com/office/drawing/2014/main" id="{10D99284-802A-DB49-ABB3-C10518EDED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0989" y="6032409"/>
            <a:ext cx="2172343" cy="633600"/>
          </a:xfrm>
          <a:prstGeom prst="rect">
            <a:avLst/>
          </a:prstGeom>
        </p:spPr>
      </p:pic>
    </p:spTree>
    <p:extLst>
      <p:ext uri="{BB962C8B-B14F-4D97-AF65-F5344CB8AC3E}">
        <p14:creationId xmlns:p14="http://schemas.microsoft.com/office/powerpoint/2010/main" val="298080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image" Target="../media/image11.pn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All rights reserved.</a:t>
            </a:r>
          </a:p>
        </p:txBody>
      </p:sp>
      <p:pic>
        <p:nvPicPr>
          <p:cNvPr id="9" name="Picture 8">
            <a:extLst>
              <a:ext uri="{FF2B5EF4-FFF2-40B4-BE49-F238E27FC236}">
                <a16:creationId xmlns:a16="http://schemas.microsoft.com/office/drawing/2014/main" id="{F585AC49-917A-4E47-803B-64809E37F99D}"/>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9650989" y="6032409"/>
            <a:ext cx="2176945" cy="634943"/>
          </a:xfrm>
          <a:prstGeom prst="rect">
            <a:avLst/>
          </a:prstGeom>
        </p:spPr>
      </p:pic>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71" r:id="rId1"/>
    <p:sldLayoutId id="2147483773" r:id="rId2"/>
    <p:sldLayoutId id="2147483838" r:id="rId3"/>
    <p:sldLayoutId id="2147483827" r:id="rId4"/>
    <p:sldLayoutId id="2147483775" r:id="rId5"/>
    <p:sldLayoutId id="2147483849" r:id="rId6"/>
    <p:sldLayoutId id="2147483846" r:id="rId7"/>
    <p:sldLayoutId id="2147483864" r:id="rId8"/>
    <p:sldLayoutId id="2147483865" r:id="rId9"/>
    <p:sldLayoutId id="2147483769" r:id="rId10"/>
    <p:sldLayoutId id="2147483843" r:id="rId11"/>
    <p:sldLayoutId id="2147483850" r:id="rId12"/>
    <p:sldLayoutId id="2147483851" r:id="rId13"/>
    <p:sldLayoutId id="2147483787" r:id="rId14"/>
    <p:sldLayoutId id="2147483847" r:id="rId15"/>
    <p:sldLayoutId id="2147483808" r:id="rId16"/>
    <p:sldLayoutId id="2147483809" r:id="rId17"/>
    <p:sldLayoutId id="2147483780" r:id="rId18"/>
    <p:sldLayoutId id="2147483778" r:id="rId19"/>
    <p:sldLayoutId id="2147483781" r:id="rId20"/>
    <p:sldLayoutId id="2147483782" r:id="rId21"/>
    <p:sldLayoutId id="2147483779" r:id="rId22"/>
    <p:sldLayoutId id="2147483783" r:id="rId23"/>
    <p:sldLayoutId id="2147483813" r:id="rId24"/>
    <p:sldLayoutId id="2147483814" r:id="rId25"/>
    <p:sldLayoutId id="2147483815" r:id="rId26"/>
    <p:sldLayoutId id="2147483840" r:id="rId27"/>
    <p:sldLayoutId id="2147483792" r:id="rId28"/>
    <p:sldLayoutId id="2147483857" r:id="rId29"/>
    <p:sldLayoutId id="2147483772"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172800" indent="-172800" algn="l" defTabSz="1218987" rtl="0" eaLnBrk="1" latinLnBrk="0" hangingPunct="1">
        <a:lnSpc>
          <a:spcPct val="100000"/>
        </a:lnSpc>
        <a:spcBef>
          <a:spcPts val="0"/>
        </a:spcBef>
        <a:spcAft>
          <a:spcPts val="500"/>
        </a:spcAft>
        <a:buFont typeface="Arial" panose="020B0604020202020204" pitchFamily="34" charset="0"/>
        <a:buChar char="•"/>
        <a:defRPr sz="1400" b="0" i="0" kern="1200">
          <a:solidFill>
            <a:schemeClr val="tx1"/>
          </a:solidFill>
          <a:latin typeface="+mn-lt"/>
          <a:ea typeface="+mn-ea"/>
          <a:cs typeface="Poppins SemiBold" pitchFamily="2" charset="77"/>
        </a:defRPr>
      </a:lvl1pPr>
      <a:lvl2pPr marL="345600" indent="-172800" algn="l" defTabSz="1218987" rtl="0" eaLnBrk="1" latinLnBrk="0" hangingPunct="1">
        <a:lnSpc>
          <a:spcPct val="100000"/>
        </a:lnSpc>
        <a:spcBef>
          <a:spcPts val="0"/>
        </a:spcBef>
        <a:spcAft>
          <a:spcPts val="500"/>
        </a:spcAft>
        <a:buFont typeface="Cambria" panose="02040503050406030204" pitchFamily="18" charset="0"/>
        <a:buChar char="⎻"/>
        <a:defRPr sz="1400" kern="1200">
          <a:solidFill>
            <a:schemeClr val="tx1"/>
          </a:solidFill>
          <a:latin typeface="+mn-lt"/>
          <a:ea typeface="+mn-ea"/>
          <a:cs typeface="Poppins" pitchFamily="2" charset="77"/>
        </a:defRPr>
      </a:lvl2pPr>
      <a:lvl3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6912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8640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3824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5552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2"/>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3"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811541498"/>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8621" rtl="0" eaLnBrk="1" latinLnBrk="0" hangingPunct="1">
        <a:lnSpc>
          <a:spcPct val="90000"/>
        </a:lnSpc>
        <a:spcBef>
          <a:spcPct val="0"/>
        </a:spcBef>
        <a:buNone/>
        <a:defRPr sz="3199" b="0" i="0" kern="1200">
          <a:solidFill>
            <a:schemeClr val="accent2"/>
          </a:solidFill>
          <a:latin typeface="+mj-lt"/>
          <a:ea typeface="+mj-ea"/>
          <a:cs typeface="Poppins SemiBold" pitchFamily="2" charset="77"/>
        </a:defRPr>
      </a:lvl1pPr>
    </p:titleStyle>
    <p:bodyStyle>
      <a:lvl1pPr marL="0" indent="0" algn="l" defTabSz="1218621" rtl="0" eaLnBrk="1" latinLnBrk="0" hangingPunct="1">
        <a:lnSpc>
          <a:spcPct val="100000"/>
        </a:lnSpc>
        <a:spcBef>
          <a:spcPts val="0"/>
        </a:spcBef>
        <a:spcAft>
          <a:spcPts val="500"/>
        </a:spcAft>
        <a:buFont typeface="Arial" panose="020B0604020202020204" pitchFamily="34" charset="0"/>
        <a:buNone/>
        <a:defRPr sz="2399" b="0" i="0" kern="1200">
          <a:solidFill>
            <a:schemeClr val="accent1"/>
          </a:solidFill>
          <a:latin typeface="+mj-lt"/>
          <a:ea typeface="+mn-ea"/>
          <a:cs typeface="Poppins SemiBold" pitchFamily="2" charset="77"/>
        </a:defRPr>
      </a:lvl1pPr>
      <a:lvl2pPr marL="0" indent="0" algn="l" defTabSz="1218621"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399" indent="-171399" algn="l" defTabSz="1218621"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496" indent="-171399" algn="l" defTabSz="1218621"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244" indent="-171399" algn="l" defTabSz="1218621"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0993" indent="-172748" algn="l" defTabSz="1218621"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3741" indent="-172748" algn="l" defTabSz="1218621"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489" indent="-172748" algn="l" defTabSz="1218621"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237" indent="-172748" algn="l" defTabSz="1218621"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621" rtl="0" eaLnBrk="1" latinLnBrk="0" hangingPunct="1">
        <a:defRPr sz="1600" kern="1200">
          <a:solidFill>
            <a:schemeClr val="accent2"/>
          </a:solidFill>
          <a:latin typeface="+mn-lt"/>
          <a:ea typeface="+mn-ea"/>
          <a:cs typeface="+mn-cs"/>
        </a:defRPr>
      </a:lvl1pPr>
      <a:lvl2pPr marL="0" algn="l" defTabSz="1218621" rtl="0" eaLnBrk="1" latinLnBrk="0" hangingPunct="1">
        <a:defRPr sz="1600" kern="1200">
          <a:solidFill>
            <a:schemeClr val="accent2"/>
          </a:solidFill>
          <a:latin typeface="+mn-lt"/>
          <a:ea typeface="+mn-ea"/>
          <a:cs typeface="+mn-cs"/>
        </a:defRPr>
      </a:lvl2pPr>
      <a:lvl3pPr marL="0" algn="l" defTabSz="1218621" rtl="0" eaLnBrk="1" latinLnBrk="0" hangingPunct="1">
        <a:defRPr sz="1600" kern="1200">
          <a:solidFill>
            <a:schemeClr val="accent2"/>
          </a:solidFill>
          <a:latin typeface="+mn-lt"/>
          <a:ea typeface="+mn-ea"/>
          <a:cs typeface="+mn-cs"/>
        </a:defRPr>
      </a:lvl3pPr>
      <a:lvl4pPr marL="0" algn="l" defTabSz="1218621" rtl="0" eaLnBrk="1" latinLnBrk="0" hangingPunct="1">
        <a:defRPr sz="1600" kern="1200">
          <a:solidFill>
            <a:schemeClr val="accent2"/>
          </a:solidFill>
          <a:latin typeface="+mn-lt"/>
          <a:ea typeface="+mn-ea"/>
          <a:cs typeface="+mn-cs"/>
        </a:defRPr>
      </a:lvl4pPr>
      <a:lvl5pPr marL="0" algn="l" defTabSz="1218621" rtl="0" eaLnBrk="1" latinLnBrk="0" hangingPunct="1">
        <a:defRPr sz="1600" kern="1200">
          <a:solidFill>
            <a:schemeClr val="accent2"/>
          </a:solidFill>
          <a:latin typeface="+mn-lt"/>
          <a:ea typeface="+mn-ea"/>
          <a:cs typeface="+mn-cs"/>
        </a:defRPr>
      </a:lvl5pPr>
      <a:lvl6pPr marL="0" algn="l" defTabSz="1218621" rtl="0" eaLnBrk="1" latinLnBrk="0" hangingPunct="1">
        <a:defRPr sz="1600" kern="1200">
          <a:solidFill>
            <a:schemeClr val="accent2"/>
          </a:solidFill>
          <a:latin typeface="+mn-lt"/>
          <a:ea typeface="+mn-ea"/>
          <a:cs typeface="+mn-cs"/>
        </a:defRPr>
      </a:lvl6pPr>
      <a:lvl7pPr marL="0" algn="l" defTabSz="1218621" rtl="0" eaLnBrk="1" latinLnBrk="0" hangingPunct="1">
        <a:defRPr sz="1600" kern="1200">
          <a:solidFill>
            <a:schemeClr val="accent2"/>
          </a:solidFill>
          <a:latin typeface="+mn-lt"/>
          <a:ea typeface="+mn-ea"/>
          <a:cs typeface="+mn-cs"/>
        </a:defRPr>
      </a:lvl7pPr>
      <a:lvl8pPr marL="0" algn="l" defTabSz="1218621" rtl="0" eaLnBrk="1" latinLnBrk="0" hangingPunct="1">
        <a:defRPr sz="1600" kern="1200">
          <a:solidFill>
            <a:schemeClr val="accent2"/>
          </a:solidFill>
          <a:latin typeface="+mn-lt"/>
          <a:ea typeface="+mn-ea"/>
          <a:cs typeface="+mn-cs"/>
        </a:defRPr>
      </a:lvl8pPr>
      <a:lvl9pPr marL="0" algn="l" defTabSz="1218621" rtl="0" eaLnBrk="1" latinLnBrk="0" hangingPunct="1">
        <a:defRPr sz="1600" kern="1200">
          <a:solidFill>
            <a:schemeClr val="accent2"/>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First level bullet</a:t>
            </a:r>
          </a:p>
          <a:p>
            <a:pPr lvl="1"/>
            <a:r>
              <a:rPr lang="en-US" dirty="0"/>
              <a:t>Second level bullet</a:t>
            </a:r>
          </a:p>
          <a:p>
            <a:pPr lvl="2"/>
            <a:r>
              <a:rPr lang="en-US" dirty="0"/>
              <a:t>Third level bullet</a:t>
            </a:r>
          </a:p>
          <a:p>
            <a:pPr lvl="3"/>
            <a:r>
              <a:rPr lang="en-US" dirty="0"/>
              <a:t>Fourth level bullet</a:t>
            </a:r>
          </a:p>
          <a:p>
            <a:pPr lvl="4"/>
            <a:r>
              <a:rPr lang="en-US" dirty="0"/>
              <a:t>Fifth level bullet</a:t>
            </a:r>
          </a:p>
          <a:p>
            <a:pPr lvl="5"/>
            <a:r>
              <a:rPr lang="en-US" dirty="0"/>
              <a:t>Sixth level bullet</a:t>
            </a:r>
          </a:p>
          <a:p>
            <a:pPr lvl="6"/>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2020 Baker Hughes Company. All rights reserved.</a:t>
            </a:r>
          </a:p>
        </p:txBody>
      </p:sp>
      <p:pic>
        <p:nvPicPr>
          <p:cNvPr id="9" name="Picture 8">
            <a:extLst>
              <a:ext uri="{FF2B5EF4-FFF2-40B4-BE49-F238E27FC236}">
                <a16:creationId xmlns:a16="http://schemas.microsoft.com/office/drawing/2014/main" id="{F585AC49-917A-4E47-803B-64809E37F99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9650989" y="6032409"/>
            <a:ext cx="2176945" cy="634943"/>
          </a:xfrm>
          <a:prstGeom prst="rect">
            <a:avLst/>
          </a:prstGeom>
        </p:spPr>
      </p:pic>
    </p:spTree>
    <p:extLst>
      <p:ext uri="{BB962C8B-B14F-4D97-AF65-F5344CB8AC3E}">
        <p14:creationId xmlns:p14="http://schemas.microsoft.com/office/powerpoint/2010/main" val="302296144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172800" indent="-172800" algn="l" defTabSz="1218987" rtl="0" eaLnBrk="1" latinLnBrk="0" hangingPunct="1">
        <a:lnSpc>
          <a:spcPct val="100000"/>
        </a:lnSpc>
        <a:spcBef>
          <a:spcPts val="0"/>
        </a:spcBef>
        <a:spcAft>
          <a:spcPts val="500"/>
        </a:spcAft>
        <a:buFont typeface="Arial" panose="020B0604020202020204" pitchFamily="34" charset="0"/>
        <a:buChar char="•"/>
        <a:defRPr sz="1400" b="0" i="0" kern="1200">
          <a:solidFill>
            <a:schemeClr val="tx1"/>
          </a:solidFill>
          <a:latin typeface="+mn-lt"/>
          <a:ea typeface="+mn-ea"/>
          <a:cs typeface="Poppins SemiBold" pitchFamily="2" charset="77"/>
        </a:defRPr>
      </a:lvl1pPr>
      <a:lvl2pPr marL="345600" indent="-172800" algn="l" defTabSz="1218987" rtl="0" eaLnBrk="1" latinLnBrk="0" hangingPunct="1">
        <a:lnSpc>
          <a:spcPct val="100000"/>
        </a:lnSpc>
        <a:spcBef>
          <a:spcPts val="0"/>
        </a:spcBef>
        <a:spcAft>
          <a:spcPts val="500"/>
        </a:spcAft>
        <a:buFont typeface="Cambria" panose="02040503050406030204" pitchFamily="18" charset="0"/>
        <a:buChar char="⎻"/>
        <a:defRPr sz="1400" kern="1200">
          <a:solidFill>
            <a:schemeClr val="tx1"/>
          </a:solidFill>
          <a:latin typeface="+mn-lt"/>
          <a:ea typeface="+mn-ea"/>
          <a:cs typeface="Poppins" pitchFamily="2" charset="77"/>
        </a:defRPr>
      </a:lvl2pPr>
      <a:lvl3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6912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8640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3824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5552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4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5.jpeg"/><Relationship Id="rId7"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5.emf"/><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44.xml"/><Relationship Id="rId5" Type="http://schemas.microsoft.com/office/2007/relationships/hdphoto" Target="../media/hdphoto1.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55C9-4AEE-48E1-AEC2-B094CD6C9E50}"/>
              </a:ext>
            </a:extLst>
          </p:cNvPr>
          <p:cNvSpPr>
            <a:spLocks noGrp="1"/>
          </p:cNvSpPr>
          <p:nvPr>
            <p:ph type="title"/>
          </p:nvPr>
        </p:nvSpPr>
        <p:spPr>
          <a:xfrm>
            <a:off x="539612" y="1569280"/>
            <a:ext cx="11109600" cy="1341906"/>
          </a:xfrm>
        </p:spPr>
        <p:txBody>
          <a:bodyPr/>
          <a:lstStyle/>
          <a:p>
            <a:r>
              <a:rPr lang="en-US" dirty="0"/>
              <a:t>Baker Hughes</a:t>
            </a:r>
            <a:br>
              <a:rPr lang="en-US" dirty="0"/>
            </a:br>
            <a:br>
              <a:rPr lang="en-US" dirty="0"/>
            </a:br>
            <a:r>
              <a:rPr lang="en-US" dirty="0"/>
              <a:t>Activity Durations in EPC Projects</a:t>
            </a:r>
          </a:p>
        </p:txBody>
      </p:sp>
      <p:sp>
        <p:nvSpPr>
          <p:cNvPr id="4" name="Slide Number Placeholder 3">
            <a:extLst>
              <a:ext uri="{FF2B5EF4-FFF2-40B4-BE49-F238E27FC236}">
                <a16:creationId xmlns:a16="http://schemas.microsoft.com/office/drawing/2014/main" id="{243E675E-E7F1-4190-80B9-DC2B9593A3E9}"/>
              </a:ext>
            </a:extLst>
          </p:cNvPr>
          <p:cNvSpPr>
            <a:spLocks noGrp="1"/>
          </p:cNvSpPr>
          <p:nvPr>
            <p:ph type="sldNum" sz="quarter" idx="11"/>
          </p:nvPr>
        </p:nvSpPr>
        <p:spPr/>
        <p:txBody>
          <a:bodyPr/>
          <a:lstStyle/>
          <a:p>
            <a:fld id="{00E6A5BD-C011-4A45-AA3A-201790FB7F2B}" type="slidenum">
              <a:rPr lang="en-CA" smtClean="0"/>
              <a:pPr/>
              <a:t>1</a:t>
            </a:fld>
            <a:endParaRPr lang="en-CA" dirty="0"/>
          </a:p>
        </p:txBody>
      </p:sp>
      <p:sp>
        <p:nvSpPr>
          <p:cNvPr id="3" name="Footer Placeholder 2">
            <a:extLst>
              <a:ext uri="{FF2B5EF4-FFF2-40B4-BE49-F238E27FC236}">
                <a16:creationId xmlns:a16="http://schemas.microsoft.com/office/drawing/2014/main" id="{E103D49B-3844-407A-A436-0DA8EA6C04B7}"/>
              </a:ext>
            </a:extLst>
          </p:cNvPr>
          <p:cNvSpPr>
            <a:spLocks noGrp="1"/>
          </p:cNvSpPr>
          <p:nvPr>
            <p:ph type="ftr" sz="quarter" idx="12"/>
          </p:nvPr>
        </p:nvSpPr>
        <p:spPr/>
        <p:txBody>
          <a:bodyPr/>
          <a:lstStyle/>
          <a:p>
            <a:r>
              <a:rPr lang="en-US" spc="-10" dirty="0"/>
              <a:t>Copyright 2019 Baker Hughes Company. All rights reserved.</a:t>
            </a:r>
          </a:p>
        </p:txBody>
      </p:sp>
    </p:spTree>
    <p:extLst>
      <p:ext uri="{BB962C8B-B14F-4D97-AF65-F5344CB8AC3E}">
        <p14:creationId xmlns:p14="http://schemas.microsoft.com/office/powerpoint/2010/main" val="110287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B1BE4A7-9748-A444-82D0-97505E11D82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0"/>
            <a:ext cx="5398997" cy="6858000"/>
          </a:xfrm>
          <a:prstGeom prst="rect">
            <a:avLst/>
          </a:prstGeom>
        </p:spPr>
      </p:pic>
      <p:sp>
        <p:nvSpPr>
          <p:cNvPr id="16" name="Rectangle 15">
            <a:extLst>
              <a:ext uri="{FF2B5EF4-FFF2-40B4-BE49-F238E27FC236}">
                <a16:creationId xmlns:a16="http://schemas.microsoft.com/office/drawing/2014/main" id="{48F0BCD3-027F-49FC-8EDD-5AFB4E409B15}"/>
              </a:ext>
            </a:extLst>
          </p:cNvPr>
          <p:cNvSpPr/>
          <p:nvPr/>
        </p:nvSpPr>
        <p:spPr>
          <a:xfrm>
            <a:off x="0" y="-2"/>
            <a:ext cx="5398997" cy="6059487"/>
          </a:xfrm>
          <a:prstGeom prst="rect">
            <a:avLst/>
          </a:prstGeom>
          <a:gradFill flip="none" rotWithShape="1">
            <a:gsLst>
              <a:gs pos="0">
                <a:srgbClr val="000000">
                  <a:alpha val="53000"/>
                </a:srgbClr>
              </a:gs>
              <a:gs pos="48000">
                <a:srgbClr val="000000">
                  <a:alpha val="0"/>
                </a:srgbClr>
              </a:gs>
            </a:gsLst>
            <a:lin ang="270000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Poppins"/>
              <a:ea typeface="+mn-ea"/>
              <a:cs typeface="+mn-cs"/>
            </a:endParaRPr>
          </a:p>
        </p:txBody>
      </p:sp>
      <p:sp>
        <p:nvSpPr>
          <p:cNvPr id="14" name="Rectangle 13">
            <a:extLst>
              <a:ext uri="{FF2B5EF4-FFF2-40B4-BE49-F238E27FC236}">
                <a16:creationId xmlns:a16="http://schemas.microsoft.com/office/drawing/2014/main" id="{ACA22D47-7C76-354B-8A67-865819E518C3}"/>
              </a:ext>
            </a:extLst>
          </p:cNvPr>
          <p:cNvSpPr/>
          <p:nvPr/>
        </p:nvSpPr>
        <p:spPr>
          <a:xfrm>
            <a:off x="5398997" y="0"/>
            <a:ext cx="11914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oppins"/>
              <a:ea typeface="+mn-ea"/>
              <a:cs typeface="+mn-cs"/>
            </a:endParaRPr>
          </a:p>
        </p:txBody>
      </p:sp>
      <p:sp>
        <p:nvSpPr>
          <p:cNvPr id="6" name="Title 5">
            <a:extLst>
              <a:ext uri="{FF2B5EF4-FFF2-40B4-BE49-F238E27FC236}">
                <a16:creationId xmlns:a16="http://schemas.microsoft.com/office/drawing/2014/main" id="{0A13E5CC-17D9-4A7C-ABFB-4B4F71408E4D}"/>
              </a:ext>
            </a:extLst>
          </p:cNvPr>
          <p:cNvSpPr>
            <a:spLocks noGrp="1"/>
          </p:cNvSpPr>
          <p:nvPr>
            <p:ph type="title"/>
          </p:nvPr>
        </p:nvSpPr>
        <p:spPr/>
        <p:txBody>
          <a:bodyPr/>
          <a:lstStyle/>
          <a:p>
            <a:r>
              <a:rPr lang="en-US" dirty="0">
                <a:solidFill>
                  <a:schemeClr val="bg1"/>
                </a:solidFill>
              </a:rPr>
              <a:t>Our values</a:t>
            </a:r>
          </a:p>
        </p:txBody>
      </p:sp>
      <p:sp>
        <p:nvSpPr>
          <p:cNvPr id="5" name="Slide Number Placeholder 4">
            <a:extLst>
              <a:ext uri="{FF2B5EF4-FFF2-40B4-BE49-F238E27FC236}">
                <a16:creationId xmlns:a16="http://schemas.microsoft.com/office/drawing/2014/main" id="{E8AA2541-208A-4912-8219-DC0055E4682A}"/>
              </a:ext>
            </a:extLst>
          </p:cNvPr>
          <p:cNvSpPr>
            <a:spLocks noGrp="1"/>
          </p:cNvSpPr>
          <p:nvPr>
            <p:ph type="sldNum" sz="quarter" idx="1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10</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10" name="Footer Placeholder 9">
            <a:extLst>
              <a:ext uri="{FF2B5EF4-FFF2-40B4-BE49-F238E27FC236}">
                <a16:creationId xmlns:a16="http://schemas.microsoft.com/office/drawing/2014/main" id="{B990EBEE-49FF-4016-A448-E777F5327B94}"/>
              </a:ext>
            </a:extLst>
          </p:cNvPr>
          <p:cNvSpPr>
            <a:spLocks noGrp="1"/>
          </p:cNvSpPr>
          <p:nvPr>
            <p:ph type="ftr" sz="quarter" idx="12"/>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FFFFFF"/>
                </a:solidFill>
                <a:effectLst/>
                <a:uLnTx/>
                <a:uFillTx/>
                <a:latin typeface="Poppins"/>
                <a:ea typeface="+mn-ea"/>
                <a:cs typeface="+mn-cs"/>
              </a:rPr>
              <a:t>Copyright 2020 Baker Hughes Company. All rights reserved.</a:t>
            </a:r>
            <a:endParaRPr kumimoji="0" lang="en-US" sz="800" b="0" i="0" u="none" strike="noStrike" kern="1200" cap="none" spc="-10" normalizeH="0" baseline="0" noProof="0" dirty="0">
              <a:ln>
                <a:noFill/>
              </a:ln>
              <a:solidFill>
                <a:srgbClr val="FFFFFF"/>
              </a:solidFill>
              <a:effectLst/>
              <a:uLnTx/>
              <a:uFillTx/>
              <a:latin typeface="Poppins"/>
              <a:ea typeface="+mn-ea"/>
              <a:cs typeface="+mn-cs"/>
            </a:endParaRPr>
          </a:p>
        </p:txBody>
      </p:sp>
      <p:sp>
        <p:nvSpPr>
          <p:cNvPr id="8" name="Rectangle 7">
            <a:extLst>
              <a:ext uri="{FF2B5EF4-FFF2-40B4-BE49-F238E27FC236}">
                <a16:creationId xmlns:a16="http://schemas.microsoft.com/office/drawing/2014/main" id="{8547C0F4-97D9-1C42-A4E7-31B15F9CE1F1}"/>
              </a:ext>
            </a:extLst>
          </p:cNvPr>
          <p:cNvSpPr/>
          <p:nvPr/>
        </p:nvSpPr>
        <p:spPr>
          <a:xfrm>
            <a:off x="7275995" y="586565"/>
            <a:ext cx="4372829" cy="57246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Poppins SemiBold"/>
                <a:ea typeface="+mn-ea"/>
                <a:cs typeface="Poppins" pitchFamily="2" charset="77"/>
              </a:rPr>
              <a:t>Grow</a:t>
            </a:r>
            <a:br>
              <a:rPr kumimoji="0" lang="en-US" sz="20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br>
            <a:r>
              <a:rPr kumimoji="0" lang="en-US" sz="20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See challenge as opportunity, and learn every day.</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Poppins SemiBold"/>
                <a:ea typeface="+mn-ea"/>
                <a:cs typeface="Poppins" pitchFamily="2" charset="77"/>
              </a:rPr>
              <a:t>Collaborate</a:t>
            </a:r>
            <a:br>
              <a:rPr kumimoji="0" lang="en-US" sz="20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br>
            <a:r>
              <a:rPr kumimoji="0" lang="en-US" sz="20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Inspire, be inclusive, and bring out the best in each other.</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Poppins SemiBold"/>
                <a:ea typeface="+mn-ea"/>
                <a:cs typeface="Poppins" pitchFamily="2" charset="77"/>
              </a:rPr>
              <a:t>Lead</a:t>
            </a:r>
            <a:br>
              <a:rPr kumimoji="0" lang="en-US" sz="20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br>
            <a:r>
              <a:rPr kumimoji="0" lang="en-US" sz="20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Make, invent, and perform with impact.</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Poppins SemiBold"/>
                <a:ea typeface="+mn-ea"/>
                <a:cs typeface="Poppins" pitchFamily="2" charset="77"/>
              </a:rPr>
              <a:t>Care</a:t>
            </a:r>
            <a:br>
              <a:rPr kumimoji="0" lang="en-US" sz="20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br>
            <a:r>
              <a:rPr kumimoji="0" lang="en-US" sz="20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Do the right thing, always, for our customers, our people, and the environment.</a:t>
            </a:r>
          </a:p>
        </p:txBody>
      </p:sp>
      <p:pic>
        <p:nvPicPr>
          <p:cNvPr id="2" name="Picture 1">
            <a:extLst>
              <a:ext uri="{FF2B5EF4-FFF2-40B4-BE49-F238E27FC236}">
                <a16:creationId xmlns:a16="http://schemas.microsoft.com/office/drawing/2014/main" id="{0B7E656A-FAB5-9F4C-8BAB-F9D8DF74931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18757" y="568292"/>
            <a:ext cx="1151782" cy="1151780"/>
          </a:xfrm>
          <a:prstGeom prst="rect">
            <a:avLst/>
          </a:prstGeom>
        </p:spPr>
      </p:pic>
      <p:pic>
        <p:nvPicPr>
          <p:cNvPr id="4" name="Picture 3">
            <a:extLst>
              <a:ext uri="{FF2B5EF4-FFF2-40B4-BE49-F238E27FC236}">
                <a16:creationId xmlns:a16="http://schemas.microsoft.com/office/drawing/2014/main" id="{1B7E3246-7D3C-5643-A135-1899AE93BF1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818757" y="1913180"/>
            <a:ext cx="1151782" cy="1151780"/>
          </a:xfrm>
          <a:prstGeom prst="rect">
            <a:avLst/>
          </a:prstGeom>
        </p:spPr>
      </p:pic>
      <p:pic>
        <p:nvPicPr>
          <p:cNvPr id="7" name="Picture 6">
            <a:extLst>
              <a:ext uri="{FF2B5EF4-FFF2-40B4-BE49-F238E27FC236}">
                <a16:creationId xmlns:a16="http://schemas.microsoft.com/office/drawing/2014/main" id="{BD147283-897C-9945-B46C-CAA6EFAB88E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818757" y="3359928"/>
            <a:ext cx="1151782" cy="1151780"/>
          </a:xfrm>
          <a:prstGeom prst="rect">
            <a:avLst/>
          </a:prstGeom>
        </p:spPr>
      </p:pic>
      <p:pic>
        <p:nvPicPr>
          <p:cNvPr id="13" name="Picture 12">
            <a:extLst>
              <a:ext uri="{FF2B5EF4-FFF2-40B4-BE49-F238E27FC236}">
                <a16:creationId xmlns:a16="http://schemas.microsoft.com/office/drawing/2014/main" id="{F590A3D2-2CC6-4A42-958A-7448483280B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818757" y="4806676"/>
            <a:ext cx="1151782" cy="1151780"/>
          </a:xfrm>
          <a:prstGeom prst="rect">
            <a:avLst/>
          </a:prstGeom>
        </p:spPr>
      </p:pic>
      <p:sp>
        <p:nvSpPr>
          <p:cNvPr id="19" name="Slide Number Placeholder 5">
            <a:extLst>
              <a:ext uri="{FF2B5EF4-FFF2-40B4-BE49-F238E27FC236}">
                <a16:creationId xmlns:a16="http://schemas.microsoft.com/office/drawing/2014/main" id="{1DE647A9-5426-A243-8A9E-DCC7E977DDEF}"/>
              </a:ext>
            </a:extLst>
          </p:cNvPr>
          <p:cNvSpPr txBox="1">
            <a:spLocks/>
          </p:cNvSpPr>
          <p:nvPr/>
        </p:nvSpPr>
        <p:spPr>
          <a:xfrm>
            <a:off x="539612" y="6299143"/>
            <a:ext cx="253602" cy="153888"/>
          </a:xfrm>
          <a:prstGeom prst="rect">
            <a:avLst/>
          </a:prstGeom>
        </p:spPr>
        <p:txBody>
          <a:bodyPr vert="horz" wrap="square" lIns="0" tIns="0" rIns="0" bIns="0" rtlCol="0" anchor="ctr" anchorCtr="0">
            <a:spAutoFit/>
          </a:bodyPr>
          <a:lstStyle>
            <a:defPPr>
              <a:defRPr lang="en-US"/>
            </a:defPPr>
            <a:lvl1pPr marL="0" algn="l" defTabSz="1218987" rtl="0" eaLnBrk="1" latinLnBrk="0" hangingPunct="1">
              <a:defRPr sz="1000" b="0" kern="1200" spc="-13" baseline="0">
                <a:solidFill>
                  <a:schemeClr val="tx1"/>
                </a:solidFill>
                <a:latin typeface="+mj-lt"/>
                <a:ea typeface="+mn-ea"/>
                <a:cs typeface="Poppins" pitchFamily="2" charset="77"/>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FFFFFF"/>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10</a:t>
            </a:fld>
            <a:endParaRPr kumimoji="0" lang="en-CA" sz="1000" b="0" i="0" u="none" strike="noStrike" kern="1200" cap="none" spc="-13" normalizeH="0" baseline="0" noProof="0" dirty="0">
              <a:ln>
                <a:noFill/>
              </a:ln>
              <a:solidFill>
                <a:srgbClr val="FFFFFF"/>
              </a:solidFill>
              <a:effectLst/>
              <a:uLnTx/>
              <a:uFillTx/>
              <a:latin typeface="Poppins SemiBold"/>
              <a:ea typeface="+mn-ea"/>
              <a:cs typeface="Poppins" pitchFamily="2" charset="77"/>
            </a:endParaRPr>
          </a:p>
        </p:txBody>
      </p:sp>
    </p:spTree>
    <p:extLst>
      <p:ext uri="{BB962C8B-B14F-4D97-AF65-F5344CB8AC3E}">
        <p14:creationId xmlns:p14="http://schemas.microsoft.com/office/powerpoint/2010/main" val="1811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B3125-ACD4-4048-8F59-5BC15336459F}"/>
              </a:ext>
            </a:extLst>
          </p:cNvPr>
          <p:cNvSpPr>
            <a:spLocks noGrp="1"/>
          </p:cNvSpPr>
          <p:nvPr>
            <p:ph type="title"/>
          </p:nvPr>
        </p:nvSpPr>
        <p:spPr/>
        <p:txBody>
          <a:bodyPr/>
          <a:lstStyle/>
          <a:p>
            <a:r>
              <a:rPr lang="en-US" dirty="0"/>
              <a:t>Follow our journey </a:t>
            </a:r>
          </a:p>
        </p:txBody>
      </p:sp>
      <p:sp>
        <p:nvSpPr>
          <p:cNvPr id="4" name="Slide Number Placeholder 3">
            <a:extLst>
              <a:ext uri="{FF2B5EF4-FFF2-40B4-BE49-F238E27FC236}">
                <a16:creationId xmlns:a16="http://schemas.microsoft.com/office/drawing/2014/main" id="{BFD48112-5AC8-4C2F-98D2-644E1ADEAC6E}"/>
              </a:ext>
            </a:extLst>
          </p:cNvPr>
          <p:cNvSpPr>
            <a:spLocks noGrp="1"/>
          </p:cNvSpPr>
          <p:nvPr>
            <p:ph type="sldNum" sz="quarter" idx="1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FFFFFF"/>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11</a:t>
            </a:fld>
            <a:endParaRPr kumimoji="0" lang="en-CA" sz="1000" b="0" i="0" u="none" strike="noStrike" kern="1200" cap="none" spc="-13" normalizeH="0" baseline="0" noProof="0" dirty="0">
              <a:ln>
                <a:noFill/>
              </a:ln>
              <a:solidFill>
                <a:srgbClr val="FFFFFF"/>
              </a:solidFill>
              <a:effectLst/>
              <a:uLnTx/>
              <a:uFillTx/>
              <a:latin typeface="Poppins SemiBold"/>
              <a:ea typeface="+mn-ea"/>
              <a:cs typeface="Poppins" pitchFamily="2" charset="77"/>
            </a:endParaRPr>
          </a:p>
        </p:txBody>
      </p:sp>
      <p:sp>
        <p:nvSpPr>
          <p:cNvPr id="8" name="Footer Placeholder 7">
            <a:extLst>
              <a:ext uri="{FF2B5EF4-FFF2-40B4-BE49-F238E27FC236}">
                <a16:creationId xmlns:a16="http://schemas.microsoft.com/office/drawing/2014/main" id="{019D50D7-A8CE-46DA-8E86-75D548FA94FD}"/>
              </a:ext>
            </a:extLst>
          </p:cNvPr>
          <p:cNvSpPr>
            <a:spLocks noGrp="1"/>
          </p:cNvSpPr>
          <p:nvPr>
            <p:ph type="ftr" sz="quarter" idx="12"/>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FFFFFF"/>
                </a:solidFill>
                <a:effectLst/>
                <a:uLnTx/>
                <a:uFillTx/>
                <a:latin typeface="Poppins"/>
                <a:ea typeface="+mn-ea"/>
                <a:cs typeface="+mn-cs"/>
              </a:rPr>
              <a:t>Copyright 2020 Baker Hughes Company. All rights reserved.</a:t>
            </a:r>
            <a:endParaRPr kumimoji="0" lang="en-US" sz="800" b="0" i="0" u="none" strike="noStrike" kern="1200" cap="none" spc="-10" normalizeH="0" baseline="0" noProof="0" dirty="0">
              <a:ln>
                <a:noFill/>
              </a:ln>
              <a:solidFill>
                <a:srgbClr val="FFFFFF"/>
              </a:solidFill>
              <a:effectLst/>
              <a:uLnTx/>
              <a:uFillTx/>
              <a:latin typeface="Poppins"/>
              <a:ea typeface="+mn-ea"/>
              <a:cs typeface="+mn-cs"/>
            </a:endParaRPr>
          </a:p>
        </p:txBody>
      </p:sp>
      <p:sp>
        <p:nvSpPr>
          <p:cNvPr id="2" name="Text Placeholder 1">
            <a:extLst>
              <a:ext uri="{FF2B5EF4-FFF2-40B4-BE49-F238E27FC236}">
                <a16:creationId xmlns:a16="http://schemas.microsoft.com/office/drawing/2014/main" id="{8219CD0F-8F32-499B-93F2-7D8583440C2E}"/>
              </a:ext>
            </a:extLst>
          </p:cNvPr>
          <p:cNvSpPr>
            <a:spLocks noGrp="1"/>
          </p:cNvSpPr>
          <p:nvPr>
            <p:ph type="body" sz="quarter" idx="4294967295"/>
          </p:nvPr>
        </p:nvSpPr>
        <p:spPr>
          <a:xfrm>
            <a:off x="3018463" y="1878013"/>
            <a:ext cx="3781425" cy="314325"/>
          </a:xfrm>
        </p:spPr>
        <p:txBody>
          <a:bodyPr/>
          <a:lstStyle/>
          <a:p>
            <a:pPr marL="0" lvl="0" indent="0">
              <a:buNone/>
              <a:defRPr/>
            </a:pPr>
            <a:r>
              <a:rPr lang="en-US" sz="2400" dirty="0">
                <a:solidFill>
                  <a:srgbClr val="FFFFFF"/>
                </a:solidFill>
                <a:latin typeface="Poppins SemiBold"/>
              </a:rPr>
              <a:t>bakerhughes.com</a:t>
            </a:r>
          </a:p>
        </p:txBody>
      </p:sp>
      <p:sp>
        <p:nvSpPr>
          <p:cNvPr id="5" name="Freeform 42">
            <a:extLst>
              <a:ext uri="{FF2B5EF4-FFF2-40B4-BE49-F238E27FC236}">
                <a16:creationId xmlns:a16="http://schemas.microsoft.com/office/drawing/2014/main" id="{485D10D8-299B-45FE-A53E-A963CF8DEF14}"/>
              </a:ext>
            </a:extLst>
          </p:cNvPr>
          <p:cNvSpPr>
            <a:spLocks noChangeAspect="1"/>
          </p:cNvSpPr>
          <p:nvPr/>
        </p:nvSpPr>
        <p:spPr bwMode="auto">
          <a:xfrm>
            <a:off x="2024485" y="2714625"/>
            <a:ext cx="635140" cy="630238"/>
          </a:xfrm>
          <a:custGeom>
            <a:avLst/>
            <a:gdLst>
              <a:gd name="T0" fmla="*/ 367 w 384"/>
              <a:gd name="T1" fmla="*/ 30 h 381"/>
              <a:gd name="T2" fmla="*/ 192 w 384"/>
              <a:gd name="T3" fmla="*/ 0 h 381"/>
              <a:gd name="T4" fmla="*/ 17 w 384"/>
              <a:gd name="T5" fmla="*/ 30 h 381"/>
              <a:gd name="T6" fmla="*/ 0 w 384"/>
              <a:gd name="T7" fmla="*/ 56 h 381"/>
              <a:gd name="T8" fmla="*/ 0 w 384"/>
              <a:gd name="T9" fmla="*/ 140 h 381"/>
              <a:gd name="T10" fmla="*/ 0 w 384"/>
              <a:gd name="T11" fmla="*/ 301 h 381"/>
              <a:gd name="T12" fmla="*/ 0 w 384"/>
              <a:gd name="T13" fmla="*/ 326 h 381"/>
              <a:gd name="T14" fmla="*/ 17 w 384"/>
              <a:gd name="T15" fmla="*/ 352 h 381"/>
              <a:gd name="T16" fmla="*/ 192 w 384"/>
              <a:gd name="T17" fmla="*/ 381 h 381"/>
              <a:gd name="T18" fmla="*/ 221 w 384"/>
              <a:gd name="T19" fmla="*/ 381 h 381"/>
              <a:gd name="T20" fmla="*/ 221 w 384"/>
              <a:gd name="T21" fmla="*/ 253 h 381"/>
              <a:gd name="T22" fmla="*/ 192 w 384"/>
              <a:gd name="T23" fmla="*/ 253 h 381"/>
              <a:gd name="T24" fmla="*/ 192 w 384"/>
              <a:gd name="T25" fmla="*/ 204 h 381"/>
              <a:gd name="T26" fmla="*/ 221 w 384"/>
              <a:gd name="T27" fmla="*/ 204 h 381"/>
              <a:gd name="T28" fmla="*/ 221 w 384"/>
              <a:gd name="T29" fmla="*/ 164 h 381"/>
              <a:gd name="T30" fmla="*/ 282 w 384"/>
              <a:gd name="T31" fmla="*/ 108 h 381"/>
              <a:gd name="T32" fmla="*/ 327 w 384"/>
              <a:gd name="T33" fmla="*/ 108 h 381"/>
              <a:gd name="T34" fmla="*/ 327 w 384"/>
              <a:gd name="T35" fmla="*/ 159 h 381"/>
              <a:gd name="T36" fmla="*/ 294 w 384"/>
              <a:gd name="T37" fmla="*/ 159 h 381"/>
              <a:gd name="T38" fmla="*/ 281 w 384"/>
              <a:gd name="T39" fmla="*/ 171 h 381"/>
              <a:gd name="T40" fmla="*/ 281 w 384"/>
              <a:gd name="T41" fmla="*/ 204 h 381"/>
              <a:gd name="T42" fmla="*/ 327 w 384"/>
              <a:gd name="T43" fmla="*/ 204 h 381"/>
              <a:gd name="T44" fmla="*/ 321 w 384"/>
              <a:gd name="T45" fmla="*/ 253 h 381"/>
              <a:gd name="T46" fmla="*/ 281 w 384"/>
              <a:gd name="T47" fmla="*/ 253 h 381"/>
              <a:gd name="T48" fmla="*/ 281 w 384"/>
              <a:gd name="T49" fmla="*/ 376 h 381"/>
              <a:gd name="T50" fmla="*/ 367 w 384"/>
              <a:gd name="T51" fmla="*/ 352 h 381"/>
              <a:gd name="T52" fmla="*/ 384 w 384"/>
              <a:gd name="T53" fmla="*/ 326 h 381"/>
              <a:gd name="T54" fmla="*/ 384 w 384"/>
              <a:gd name="T55" fmla="*/ 301 h 381"/>
              <a:gd name="T56" fmla="*/ 384 w 384"/>
              <a:gd name="T57" fmla="*/ 140 h 381"/>
              <a:gd name="T58" fmla="*/ 384 w 384"/>
              <a:gd name="T59" fmla="*/ 56 h 381"/>
              <a:gd name="T60" fmla="*/ 367 w 384"/>
              <a:gd name="T61" fmla="*/ 3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1">
                <a:moveTo>
                  <a:pt x="367" y="30"/>
                </a:moveTo>
                <a:cubicBezTo>
                  <a:pt x="360" y="26"/>
                  <a:pt x="316" y="0"/>
                  <a:pt x="192" y="0"/>
                </a:cubicBezTo>
                <a:cubicBezTo>
                  <a:pt x="68" y="0"/>
                  <a:pt x="23" y="26"/>
                  <a:pt x="17" y="30"/>
                </a:cubicBezTo>
                <a:cubicBezTo>
                  <a:pt x="12" y="33"/>
                  <a:pt x="0" y="40"/>
                  <a:pt x="0" y="56"/>
                </a:cubicBezTo>
                <a:cubicBezTo>
                  <a:pt x="0" y="140"/>
                  <a:pt x="0" y="140"/>
                  <a:pt x="0" y="140"/>
                </a:cubicBezTo>
                <a:cubicBezTo>
                  <a:pt x="0" y="301"/>
                  <a:pt x="0" y="301"/>
                  <a:pt x="0" y="301"/>
                </a:cubicBezTo>
                <a:cubicBezTo>
                  <a:pt x="0" y="326"/>
                  <a:pt x="0" y="326"/>
                  <a:pt x="0" y="326"/>
                </a:cubicBezTo>
                <a:cubicBezTo>
                  <a:pt x="0" y="341"/>
                  <a:pt x="12" y="349"/>
                  <a:pt x="17" y="352"/>
                </a:cubicBezTo>
                <a:cubicBezTo>
                  <a:pt x="23" y="356"/>
                  <a:pt x="68" y="381"/>
                  <a:pt x="192" y="381"/>
                </a:cubicBezTo>
                <a:cubicBezTo>
                  <a:pt x="202" y="381"/>
                  <a:pt x="212" y="381"/>
                  <a:pt x="221" y="381"/>
                </a:cubicBezTo>
                <a:cubicBezTo>
                  <a:pt x="221" y="253"/>
                  <a:pt x="221" y="253"/>
                  <a:pt x="221" y="253"/>
                </a:cubicBezTo>
                <a:cubicBezTo>
                  <a:pt x="192" y="253"/>
                  <a:pt x="192" y="253"/>
                  <a:pt x="192" y="253"/>
                </a:cubicBezTo>
                <a:cubicBezTo>
                  <a:pt x="192" y="204"/>
                  <a:pt x="192" y="204"/>
                  <a:pt x="192" y="204"/>
                </a:cubicBezTo>
                <a:cubicBezTo>
                  <a:pt x="221" y="204"/>
                  <a:pt x="221" y="204"/>
                  <a:pt x="221" y="204"/>
                </a:cubicBezTo>
                <a:cubicBezTo>
                  <a:pt x="221" y="204"/>
                  <a:pt x="221" y="172"/>
                  <a:pt x="221" y="164"/>
                </a:cubicBezTo>
                <a:cubicBezTo>
                  <a:pt x="221" y="157"/>
                  <a:pt x="219" y="108"/>
                  <a:pt x="282" y="108"/>
                </a:cubicBezTo>
                <a:cubicBezTo>
                  <a:pt x="291" y="108"/>
                  <a:pt x="310" y="108"/>
                  <a:pt x="327" y="108"/>
                </a:cubicBezTo>
                <a:cubicBezTo>
                  <a:pt x="327" y="129"/>
                  <a:pt x="327" y="152"/>
                  <a:pt x="327" y="159"/>
                </a:cubicBezTo>
                <a:cubicBezTo>
                  <a:pt x="314" y="159"/>
                  <a:pt x="301" y="159"/>
                  <a:pt x="294" y="159"/>
                </a:cubicBezTo>
                <a:cubicBezTo>
                  <a:pt x="288" y="159"/>
                  <a:pt x="281" y="166"/>
                  <a:pt x="281" y="171"/>
                </a:cubicBezTo>
                <a:cubicBezTo>
                  <a:pt x="281" y="176"/>
                  <a:pt x="281" y="204"/>
                  <a:pt x="281" y="204"/>
                </a:cubicBezTo>
                <a:cubicBezTo>
                  <a:pt x="281" y="204"/>
                  <a:pt x="321" y="204"/>
                  <a:pt x="327" y="204"/>
                </a:cubicBezTo>
                <a:cubicBezTo>
                  <a:pt x="325" y="230"/>
                  <a:pt x="321" y="253"/>
                  <a:pt x="321" y="253"/>
                </a:cubicBezTo>
                <a:cubicBezTo>
                  <a:pt x="281" y="253"/>
                  <a:pt x="281" y="253"/>
                  <a:pt x="281" y="253"/>
                </a:cubicBezTo>
                <a:cubicBezTo>
                  <a:pt x="281" y="376"/>
                  <a:pt x="281" y="376"/>
                  <a:pt x="281" y="376"/>
                </a:cubicBezTo>
                <a:cubicBezTo>
                  <a:pt x="338" y="368"/>
                  <a:pt x="362" y="355"/>
                  <a:pt x="367" y="352"/>
                </a:cubicBezTo>
                <a:cubicBezTo>
                  <a:pt x="371" y="349"/>
                  <a:pt x="384" y="341"/>
                  <a:pt x="384" y="326"/>
                </a:cubicBezTo>
                <a:cubicBezTo>
                  <a:pt x="384" y="301"/>
                  <a:pt x="384" y="301"/>
                  <a:pt x="384" y="301"/>
                </a:cubicBezTo>
                <a:cubicBezTo>
                  <a:pt x="384" y="140"/>
                  <a:pt x="384" y="140"/>
                  <a:pt x="384" y="140"/>
                </a:cubicBezTo>
                <a:cubicBezTo>
                  <a:pt x="384" y="56"/>
                  <a:pt x="384" y="56"/>
                  <a:pt x="384" y="56"/>
                </a:cubicBezTo>
                <a:cubicBezTo>
                  <a:pt x="384" y="40"/>
                  <a:pt x="371" y="33"/>
                  <a:pt x="367" y="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sp>
        <p:nvSpPr>
          <p:cNvPr id="6" name="Freeform 40">
            <a:extLst>
              <a:ext uri="{FF2B5EF4-FFF2-40B4-BE49-F238E27FC236}">
                <a16:creationId xmlns:a16="http://schemas.microsoft.com/office/drawing/2014/main" id="{68D26C38-79A9-4001-BB87-4033EB0E558F}"/>
              </a:ext>
            </a:extLst>
          </p:cNvPr>
          <p:cNvSpPr>
            <a:spLocks noChangeAspect="1" noEditPoints="1"/>
          </p:cNvSpPr>
          <p:nvPr/>
        </p:nvSpPr>
        <p:spPr bwMode="auto">
          <a:xfrm>
            <a:off x="2030051" y="3689499"/>
            <a:ext cx="637256" cy="630238"/>
          </a:xfrm>
          <a:custGeom>
            <a:avLst/>
            <a:gdLst>
              <a:gd name="T0" fmla="*/ 367 w 384"/>
              <a:gd name="T1" fmla="*/ 29 h 380"/>
              <a:gd name="T2" fmla="*/ 192 w 384"/>
              <a:gd name="T3" fmla="*/ 0 h 380"/>
              <a:gd name="T4" fmla="*/ 18 w 384"/>
              <a:gd name="T5" fmla="*/ 29 h 380"/>
              <a:gd name="T6" fmla="*/ 0 w 384"/>
              <a:gd name="T7" fmla="*/ 55 h 380"/>
              <a:gd name="T8" fmla="*/ 0 w 384"/>
              <a:gd name="T9" fmla="*/ 139 h 380"/>
              <a:gd name="T10" fmla="*/ 0 w 384"/>
              <a:gd name="T11" fmla="*/ 301 h 380"/>
              <a:gd name="T12" fmla="*/ 0 w 384"/>
              <a:gd name="T13" fmla="*/ 325 h 380"/>
              <a:gd name="T14" fmla="*/ 18 w 384"/>
              <a:gd name="T15" fmla="*/ 351 h 380"/>
              <a:gd name="T16" fmla="*/ 192 w 384"/>
              <a:gd name="T17" fmla="*/ 380 h 380"/>
              <a:gd name="T18" fmla="*/ 367 w 384"/>
              <a:gd name="T19" fmla="*/ 351 h 380"/>
              <a:gd name="T20" fmla="*/ 384 w 384"/>
              <a:gd name="T21" fmla="*/ 325 h 380"/>
              <a:gd name="T22" fmla="*/ 384 w 384"/>
              <a:gd name="T23" fmla="*/ 301 h 380"/>
              <a:gd name="T24" fmla="*/ 384 w 384"/>
              <a:gd name="T25" fmla="*/ 139 h 380"/>
              <a:gd name="T26" fmla="*/ 384 w 384"/>
              <a:gd name="T27" fmla="*/ 55 h 380"/>
              <a:gd name="T28" fmla="*/ 367 w 384"/>
              <a:gd name="T29" fmla="*/ 29 h 380"/>
              <a:gd name="T30" fmla="*/ 299 w 384"/>
              <a:gd name="T31" fmla="*/ 147 h 380"/>
              <a:gd name="T32" fmla="*/ 299 w 384"/>
              <a:gd name="T33" fmla="*/ 153 h 380"/>
              <a:gd name="T34" fmla="*/ 155 w 384"/>
              <a:gd name="T35" fmla="*/ 298 h 380"/>
              <a:gd name="T36" fmla="*/ 77 w 384"/>
              <a:gd name="T37" fmla="*/ 275 h 380"/>
              <a:gd name="T38" fmla="*/ 89 w 384"/>
              <a:gd name="T39" fmla="*/ 276 h 380"/>
              <a:gd name="T40" fmla="*/ 152 w 384"/>
              <a:gd name="T41" fmla="*/ 254 h 380"/>
              <a:gd name="T42" fmla="*/ 105 w 384"/>
              <a:gd name="T43" fmla="*/ 219 h 380"/>
              <a:gd name="T44" fmla="*/ 114 w 384"/>
              <a:gd name="T45" fmla="*/ 220 h 380"/>
              <a:gd name="T46" fmla="*/ 128 w 384"/>
              <a:gd name="T47" fmla="*/ 218 h 380"/>
              <a:gd name="T48" fmla="*/ 87 w 384"/>
              <a:gd name="T49" fmla="*/ 168 h 380"/>
              <a:gd name="T50" fmla="*/ 87 w 384"/>
              <a:gd name="T51" fmla="*/ 167 h 380"/>
              <a:gd name="T52" fmla="*/ 110 w 384"/>
              <a:gd name="T53" fmla="*/ 174 h 380"/>
              <a:gd name="T54" fmla="*/ 87 w 384"/>
              <a:gd name="T55" fmla="*/ 131 h 380"/>
              <a:gd name="T56" fmla="*/ 94 w 384"/>
              <a:gd name="T57" fmla="*/ 106 h 380"/>
              <a:gd name="T58" fmla="*/ 199 w 384"/>
              <a:gd name="T59" fmla="*/ 159 h 380"/>
              <a:gd name="T60" fmla="*/ 197 w 384"/>
              <a:gd name="T61" fmla="*/ 147 h 380"/>
              <a:gd name="T62" fmla="*/ 248 w 384"/>
              <a:gd name="T63" fmla="*/ 96 h 380"/>
              <a:gd name="T64" fmla="*/ 285 w 384"/>
              <a:gd name="T65" fmla="*/ 113 h 380"/>
              <a:gd name="T66" fmla="*/ 318 w 384"/>
              <a:gd name="T67" fmla="*/ 100 h 380"/>
              <a:gd name="T68" fmla="*/ 295 w 384"/>
              <a:gd name="T69" fmla="*/ 128 h 380"/>
              <a:gd name="T70" fmla="*/ 325 w 384"/>
              <a:gd name="T71" fmla="*/ 120 h 380"/>
              <a:gd name="T72" fmla="*/ 299 w 384"/>
              <a:gd name="T73" fmla="*/ 14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80">
                <a:moveTo>
                  <a:pt x="367" y="29"/>
                </a:moveTo>
                <a:cubicBezTo>
                  <a:pt x="361" y="25"/>
                  <a:pt x="316" y="0"/>
                  <a:pt x="192" y="0"/>
                </a:cubicBezTo>
                <a:cubicBezTo>
                  <a:pt x="68" y="0"/>
                  <a:pt x="24" y="25"/>
                  <a:pt x="18" y="29"/>
                </a:cubicBezTo>
                <a:cubicBezTo>
                  <a:pt x="13" y="32"/>
                  <a:pt x="0" y="40"/>
                  <a:pt x="0" y="55"/>
                </a:cubicBezTo>
                <a:cubicBezTo>
                  <a:pt x="0" y="139"/>
                  <a:pt x="0" y="139"/>
                  <a:pt x="0" y="139"/>
                </a:cubicBezTo>
                <a:cubicBezTo>
                  <a:pt x="0" y="301"/>
                  <a:pt x="0" y="301"/>
                  <a:pt x="0" y="301"/>
                </a:cubicBezTo>
                <a:cubicBezTo>
                  <a:pt x="0" y="325"/>
                  <a:pt x="0" y="325"/>
                  <a:pt x="0" y="325"/>
                </a:cubicBezTo>
                <a:cubicBezTo>
                  <a:pt x="0" y="340"/>
                  <a:pt x="13" y="348"/>
                  <a:pt x="18" y="351"/>
                </a:cubicBezTo>
                <a:cubicBezTo>
                  <a:pt x="24" y="355"/>
                  <a:pt x="68" y="380"/>
                  <a:pt x="192" y="380"/>
                </a:cubicBezTo>
                <a:cubicBezTo>
                  <a:pt x="316" y="380"/>
                  <a:pt x="361" y="355"/>
                  <a:pt x="367" y="351"/>
                </a:cubicBezTo>
                <a:cubicBezTo>
                  <a:pt x="372" y="348"/>
                  <a:pt x="384" y="340"/>
                  <a:pt x="384" y="325"/>
                </a:cubicBezTo>
                <a:cubicBezTo>
                  <a:pt x="384" y="301"/>
                  <a:pt x="384" y="301"/>
                  <a:pt x="384" y="301"/>
                </a:cubicBezTo>
                <a:cubicBezTo>
                  <a:pt x="384" y="139"/>
                  <a:pt x="384" y="139"/>
                  <a:pt x="384" y="139"/>
                </a:cubicBezTo>
                <a:cubicBezTo>
                  <a:pt x="384" y="55"/>
                  <a:pt x="384" y="55"/>
                  <a:pt x="384" y="55"/>
                </a:cubicBezTo>
                <a:cubicBezTo>
                  <a:pt x="384" y="40"/>
                  <a:pt x="372" y="32"/>
                  <a:pt x="367" y="29"/>
                </a:cubicBezTo>
                <a:close/>
                <a:moveTo>
                  <a:pt x="299" y="147"/>
                </a:moveTo>
                <a:cubicBezTo>
                  <a:pt x="299" y="149"/>
                  <a:pt x="299" y="151"/>
                  <a:pt x="299" y="153"/>
                </a:cubicBezTo>
                <a:cubicBezTo>
                  <a:pt x="299" y="220"/>
                  <a:pt x="248" y="298"/>
                  <a:pt x="155" y="298"/>
                </a:cubicBezTo>
                <a:cubicBezTo>
                  <a:pt x="126" y="298"/>
                  <a:pt x="99" y="289"/>
                  <a:pt x="77" y="275"/>
                </a:cubicBezTo>
                <a:cubicBezTo>
                  <a:pt x="81" y="275"/>
                  <a:pt x="85" y="276"/>
                  <a:pt x="89" y="276"/>
                </a:cubicBezTo>
                <a:cubicBezTo>
                  <a:pt x="113" y="276"/>
                  <a:pt x="135" y="268"/>
                  <a:pt x="152" y="254"/>
                </a:cubicBezTo>
                <a:cubicBezTo>
                  <a:pt x="130" y="254"/>
                  <a:pt x="111" y="239"/>
                  <a:pt x="105" y="219"/>
                </a:cubicBezTo>
                <a:cubicBezTo>
                  <a:pt x="108" y="219"/>
                  <a:pt x="111" y="220"/>
                  <a:pt x="114" y="220"/>
                </a:cubicBezTo>
                <a:cubicBezTo>
                  <a:pt x="119" y="220"/>
                  <a:pt x="123" y="219"/>
                  <a:pt x="128" y="218"/>
                </a:cubicBezTo>
                <a:cubicBezTo>
                  <a:pt x="104" y="213"/>
                  <a:pt x="87" y="193"/>
                  <a:pt x="87" y="168"/>
                </a:cubicBezTo>
                <a:cubicBezTo>
                  <a:pt x="87" y="168"/>
                  <a:pt x="87" y="167"/>
                  <a:pt x="87" y="167"/>
                </a:cubicBezTo>
                <a:cubicBezTo>
                  <a:pt x="94" y="171"/>
                  <a:pt x="101" y="173"/>
                  <a:pt x="110" y="174"/>
                </a:cubicBezTo>
                <a:cubicBezTo>
                  <a:pt x="96" y="165"/>
                  <a:pt x="87" y="149"/>
                  <a:pt x="87" y="131"/>
                </a:cubicBezTo>
                <a:cubicBezTo>
                  <a:pt x="87" y="122"/>
                  <a:pt x="90" y="113"/>
                  <a:pt x="94" y="106"/>
                </a:cubicBezTo>
                <a:cubicBezTo>
                  <a:pt x="119" y="137"/>
                  <a:pt x="157" y="157"/>
                  <a:pt x="199" y="159"/>
                </a:cubicBezTo>
                <a:cubicBezTo>
                  <a:pt x="198" y="155"/>
                  <a:pt x="197" y="151"/>
                  <a:pt x="197" y="147"/>
                </a:cubicBezTo>
                <a:cubicBezTo>
                  <a:pt x="197" y="119"/>
                  <a:pt x="220" y="96"/>
                  <a:pt x="248" y="96"/>
                </a:cubicBezTo>
                <a:cubicBezTo>
                  <a:pt x="263" y="96"/>
                  <a:pt x="276" y="103"/>
                  <a:pt x="285" y="113"/>
                </a:cubicBezTo>
                <a:cubicBezTo>
                  <a:pt x="297" y="110"/>
                  <a:pt x="308" y="106"/>
                  <a:pt x="318" y="100"/>
                </a:cubicBezTo>
                <a:cubicBezTo>
                  <a:pt x="314" y="112"/>
                  <a:pt x="306" y="122"/>
                  <a:pt x="295" y="128"/>
                </a:cubicBezTo>
                <a:cubicBezTo>
                  <a:pt x="306" y="127"/>
                  <a:pt x="315" y="124"/>
                  <a:pt x="325" y="120"/>
                </a:cubicBezTo>
                <a:cubicBezTo>
                  <a:pt x="318" y="131"/>
                  <a:pt x="309" y="139"/>
                  <a:pt x="299" y="14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sp>
        <p:nvSpPr>
          <p:cNvPr id="7" name="Freeform 103">
            <a:extLst>
              <a:ext uri="{FF2B5EF4-FFF2-40B4-BE49-F238E27FC236}">
                <a16:creationId xmlns:a16="http://schemas.microsoft.com/office/drawing/2014/main" id="{A93CEA65-A938-4B57-BC42-034DD3B727C3}"/>
              </a:ext>
            </a:extLst>
          </p:cNvPr>
          <p:cNvSpPr>
            <a:spLocks noChangeAspect="1" noEditPoints="1"/>
          </p:cNvSpPr>
          <p:nvPr/>
        </p:nvSpPr>
        <p:spPr bwMode="auto">
          <a:xfrm>
            <a:off x="2020065" y="4664373"/>
            <a:ext cx="634375" cy="629478"/>
          </a:xfrm>
          <a:custGeom>
            <a:avLst/>
            <a:gdLst>
              <a:gd name="T0" fmla="*/ 367 w 384"/>
              <a:gd name="T1" fmla="*/ 29 h 381"/>
              <a:gd name="T2" fmla="*/ 192 w 384"/>
              <a:gd name="T3" fmla="*/ 0 h 381"/>
              <a:gd name="T4" fmla="*/ 18 w 384"/>
              <a:gd name="T5" fmla="*/ 29 h 381"/>
              <a:gd name="T6" fmla="*/ 0 w 384"/>
              <a:gd name="T7" fmla="*/ 55 h 381"/>
              <a:gd name="T8" fmla="*/ 0 w 384"/>
              <a:gd name="T9" fmla="*/ 140 h 381"/>
              <a:gd name="T10" fmla="*/ 0 w 384"/>
              <a:gd name="T11" fmla="*/ 301 h 381"/>
              <a:gd name="T12" fmla="*/ 0 w 384"/>
              <a:gd name="T13" fmla="*/ 326 h 381"/>
              <a:gd name="T14" fmla="*/ 18 w 384"/>
              <a:gd name="T15" fmla="*/ 352 h 381"/>
              <a:gd name="T16" fmla="*/ 192 w 384"/>
              <a:gd name="T17" fmla="*/ 381 h 381"/>
              <a:gd name="T18" fmla="*/ 367 w 384"/>
              <a:gd name="T19" fmla="*/ 352 h 381"/>
              <a:gd name="T20" fmla="*/ 384 w 384"/>
              <a:gd name="T21" fmla="*/ 326 h 381"/>
              <a:gd name="T22" fmla="*/ 384 w 384"/>
              <a:gd name="T23" fmla="*/ 301 h 381"/>
              <a:gd name="T24" fmla="*/ 384 w 384"/>
              <a:gd name="T25" fmla="*/ 140 h 381"/>
              <a:gd name="T26" fmla="*/ 384 w 384"/>
              <a:gd name="T27" fmla="*/ 55 h 381"/>
              <a:gd name="T28" fmla="*/ 367 w 384"/>
              <a:gd name="T29" fmla="*/ 29 h 381"/>
              <a:gd name="T30" fmla="*/ 132 w 384"/>
              <a:gd name="T31" fmla="*/ 296 h 381"/>
              <a:gd name="T32" fmla="*/ 87 w 384"/>
              <a:gd name="T33" fmla="*/ 296 h 381"/>
              <a:gd name="T34" fmla="*/ 87 w 384"/>
              <a:gd name="T35" fmla="*/ 153 h 381"/>
              <a:gd name="T36" fmla="*/ 132 w 384"/>
              <a:gd name="T37" fmla="*/ 153 h 381"/>
              <a:gd name="T38" fmla="*/ 132 w 384"/>
              <a:gd name="T39" fmla="*/ 296 h 381"/>
              <a:gd name="T40" fmla="*/ 108 w 384"/>
              <a:gd name="T41" fmla="*/ 135 h 381"/>
              <a:gd name="T42" fmla="*/ 108 w 384"/>
              <a:gd name="T43" fmla="*/ 135 h 381"/>
              <a:gd name="T44" fmla="*/ 81 w 384"/>
              <a:gd name="T45" fmla="*/ 110 h 381"/>
              <a:gd name="T46" fmla="*/ 108 w 384"/>
              <a:gd name="T47" fmla="*/ 85 h 381"/>
              <a:gd name="T48" fmla="*/ 135 w 384"/>
              <a:gd name="T49" fmla="*/ 110 h 381"/>
              <a:gd name="T50" fmla="*/ 108 w 384"/>
              <a:gd name="T51" fmla="*/ 135 h 381"/>
              <a:gd name="T52" fmla="*/ 311 w 384"/>
              <a:gd name="T53" fmla="*/ 296 h 381"/>
              <a:gd name="T54" fmla="*/ 260 w 384"/>
              <a:gd name="T55" fmla="*/ 296 h 381"/>
              <a:gd name="T56" fmla="*/ 260 w 384"/>
              <a:gd name="T57" fmla="*/ 222 h 381"/>
              <a:gd name="T58" fmla="*/ 234 w 384"/>
              <a:gd name="T59" fmla="*/ 189 h 381"/>
              <a:gd name="T60" fmla="*/ 210 w 384"/>
              <a:gd name="T61" fmla="*/ 207 h 381"/>
              <a:gd name="T62" fmla="*/ 209 w 384"/>
              <a:gd name="T63" fmla="*/ 219 h 381"/>
              <a:gd name="T64" fmla="*/ 209 w 384"/>
              <a:gd name="T65" fmla="*/ 296 h 381"/>
              <a:gd name="T66" fmla="*/ 159 w 384"/>
              <a:gd name="T67" fmla="*/ 296 h 381"/>
              <a:gd name="T68" fmla="*/ 159 w 384"/>
              <a:gd name="T69" fmla="*/ 153 h 381"/>
              <a:gd name="T70" fmla="*/ 209 w 384"/>
              <a:gd name="T71" fmla="*/ 153 h 381"/>
              <a:gd name="T72" fmla="*/ 209 w 384"/>
              <a:gd name="T73" fmla="*/ 175 h 381"/>
              <a:gd name="T74" fmla="*/ 254 w 384"/>
              <a:gd name="T75" fmla="*/ 151 h 381"/>
              <a:gd name="T76" fmla="*/ 311 w 384"/>
              <a:gd name="T77" fmla="*/ 216 h 381"/>
              <a:gd name="T78" fmla="*/ 311 w 384"/>
              <a:gd name="T79" fmla="*/ 29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4" h="381">
                <a:moveTo>
                  <a:pt x="367" y="29"/>
                </a:moveTo>
                <a:cubicBezTo>
                  <a:pt x="361" y="26"/>
                  <a:pt x="316" y="0"/>
                  <a:pt x="192" y="0"/>
                </a:cubicBezTo>
                <a:cubicBezTo>
                  <a:pt x="68" y="0"/>
                  <a:pt x="24" y="26"/>
                  <a:pt x="18" y="29"/>
                </a:cubicBezTo>
                <a:cubicBezTo>
                  <a:pt x="13" y="32"/>
                  <a:pt x="0" y="40"/>
                  <a:pt x="0" y="55"/>
                </a:cubicBezTo>
                <a:cubicBezTo>
                  <a:pt x="0" y="140"/>
                  <a:pt x="0" y="140"/>
                  <a:pt x="0" y="140"/>
                </a:cubicBezTo>
                <a:cubicBezTo>
                  <a:pt x="0" y="301"/>
                  <a:pt x="0" y="301"/>
                  <a:pt x="0" y="301"/>
                </a:cubicBezTo>
                <a:cubicBezTo>
                  <a:pt x="0" y="326"/>
                  <a:pt x="0" y="326"/>
                  <a:pt x="0" y="326"/>
                </a:cubicBezTo>
                <a:cubicBezTo>
                  <a:pt x="0" y="341"/>
                  <a:pt x="13" y="349"/>
                  <a:pt x="18" y="352"/>
                </a:cubicBezTo>
                <a:cubicBezTo>
                  <a:pt x="24" y="356"/>
                  <a:pt x="68" y="381"/>
                  <a:pt x="192" y="381"/>
                </a:cubicBezTo>
                <a:cubicBezTo>
                  <a:pt x="316" y="381"/>
                  <a:pt x="361" y="356"/>
                  <a:pt x="367" y="352"/>
                </a:cubicBezTo>
                <a:cubicBezTo>
                  <a:pt x="372" y="349"/>
                  <a:pt x="384" y="341"/>
                  <a:pt x="384" y="326"/>
                </a:cubicBezTo>
                <a:cubicBezTo>
                  <a:pt x="384" y="301"/>
                  <a:pt x="384" y="301"/>
                  <a:pt x="384" y="301"/>
                </a:cubicBezTo>
                <a:cubicBezTo>
                  <a:pt x="384" y="140"/>
                  <a:pt x="384" y="140"/>
                  <a:pt x="384" y="140"/>
                </a:cubicBezTo>
                <a:cubicBezTo>
                  <a:pt x="384" y="55"/>
                  <a:pt x="384" y="55"/>
                  <a:pt x="384" y="55"/>
                </a:cubicBezTo>
                <a:cubicBezTo>
                  <a:pt x="384" y="40"/>
                  <a:pt x="372" y="32"/>
                  <a:pt x="367" y="29"/>
                </a:cubicBezTo>
                <a:close/>
                <a:moveTo>
                  <a:pt x="132" y="296"/>
                </a:moveTo>
                <a:cubicBezTo>
                  <a:pt x="87" y="296"/>
                  <a:pt x="87" y="296"/>
                  <a:pt x="87" y="296"/>
                </a:cubicBezTo>
                <a:cubicBezTo>
                  <a:pt x="87" y="153"/>
                  <a:pt x="87" y="153"/>
                  <a:pt x="87" y="153"/>
                </a:cubicBezTo>
                <a:cubicBezTo>
                  <a:pt x="132" y="153"/>
                  <a:pt x="132" y="153"/>
                  <a:pt x="132" y="153"/>
                </a:cubicBezTo>
                <a:lnTo>
                  <a:pt x="132" y="296"/>
                </a:lnTo>
                <a:close/>
                <a:moveTo>
                  <a:pt x="108" y="135"/>
                </a:moveTo>
                <a:cubicBezTo>
                  <a:pt x="108" y="135"/>
                  <a:pt x="108" y="135"/>
                  <a:pt x="108" y="135"/>
                </a:cubicBezTo>
                <a:cubicBezTo>
                  <a:pt x="91" y="135"/>
                  <a:pt x="81" y="124"/>
                  <a:pt x="81" y="110"/>
                </a:cubicBezTo>
                <a:cubicBezTo>
                  <a:pt x="81" y="96"/>
                  <a:pt x="92" y="85"/>
                  <a:pt x="108" y="85"/>
                </a:cubicBezTo>
                <a:cubicBezTo>
                  <a:pt x="125" y="85"/>
                  <a:pt x="135" y="96"/>
                  <a:pt x="135" y="110"/>
                </a:cubicBezTo>
                <a:cubicBezTo>
                  <a:pt x="135" y="124"/>
                  <a:pt x="125" y="135"/>
                  <a:pt x="108" y="135"/>
                </a:cubicBezTo>
                <a:close/>
                <a:moveTo>
                  <a:pt x="311" y="296"/>
                </a:moveTo>
                <a:cubicBezTo>
                  <a:pt x="260" y="296"/>
                  <a:pt x="260" y="296"/>
                  <a:pt x="260" y="296"/>
                </a:cubicBezTo>
                <a:cubicBezTo>
                  <a:pt x="260" y="222"/>
                  <a:pt x="260" y="222"/>
                  <a:pt x="260" y="222"/>
                </a:cubicBezTo>
                <a:cubicBezTo>
                  <a:pt x="260" y="203"/>
                  <a:pt x="252" y="189"/>
                  <a:pt x="234" y="189"/>
                </a:cubicBezTo>
                <a:cubicBezTo>
                  <a:pt x="221" y="189"/>
                  <a:pt x="214" y="198"/>
                  <a:pt x="210" y="207"/>
                </a:cubicBezTo>
                <a:cubicBezTo>
                  <a:pt x="209" y="210"/>
                  <a:pt x="209" y="214"/>
                  <a:pt x="209" y="219"/>
                </a:cubicBezTo>
                <a:cubicBezTo>
                  <a:pt x="209" y="296"/>
                  <a:pt x="209" y="296"/>
                  <a:pt x="209" y="296"/>
                </a:cubicBezTo>
                <a:cubicBezTo>
                  <a:pt x="159" y="296"/>
                  <a:pt x="159" y="296"/>
                  <a:pt x="159" y="296"/>
                </a:cubicBezTo>
                <a:cubicBezTo>
                  <a:pt x="159" y="296"/>
                  <a:pt x="159" y="165"/>
                  <a:pt x="159" y="153"/>
                </a:cubicBezTo>
                <a:cubicBezTo>
                  <a:pt x="209" y="153"/>
                  <a:pt x="209" y="153"/>
                  <a:pt x="209" y="153"/>
                </a:cubicBezTo>
                <a:cubicBezTo>
                  <a:pt x="209" y="175"/>
                  <a:pt x="209" y="175"/>
                  <a:pt x="209" y="175"/>
                </a:cubicBezTo>
                <a:cubicBezTo>
                  <a:pt x="212" y="165"/>
                  <a:pt x="228" y="151"/>
                  <a:pt x="254" y="151"/>
                </a:cubicBezTo>
                <a:cubicBezTo>
                  <a:pt x="286" y="151"/>
                  <a:pt x="311" y="172"/>
                  <a:pt x="311" y="216"/>
                </a:cubicBezTo>
                <a:lnTo>
                  <a:pt x="311" y="29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grpSp>
        <p:nvGrpSpPr>
          <p:cNvPr id="10" name="Group 9">
            <a:extLst>
              <a:ext uri="{FF2B5EF4-FFF2-40B4-BE49-F238E27FC236}">
                <a16:creationId xmlns:a16="http://schemas.microsoft.com/office/drawing/2014/main" id="{579C3E96-181B-4A56-B477-6F59C9CED07E}"/>
              </a:ext>
            </a:extLst>
          </p:cNvPr>
          <p:cNvGrpSpPr>
            <a:grpSpLocks noChangeAspect="1"/>
          </p:cNvGrpSpPr>
          <p:nvPr/>
        </p:nvGrpSpPr>
        <p:grpSpPr>
          <a:xfrm>
            <a:off x="1959690" y="1632304"/>
            <a:ext cx="745737" cy="735013"/>
            <a:chOff x="10131425" y="7896225"/>
            <a:chExt cx="1435100" cy="1414463"/>
          </a:xfrm>
          <a:solidFill>
            <a:schemeClr val="accent3"/>
          </a:solidFill>
        </p:grpSpPr>
        <p:sp>
          <p:nvSpPr>
            <p:cNvPr id="11" name="Freeform 62">
              <a:extLst>
                <a:ext uri="{FF2B5EF4-FFF2-40B4-BE49-F238E27FC236}">
                  <a16:creationId xmlns:a16="http://schemas.microsoft.com/office/drawing/2014/main" id="{831EA8C5-92B5-4CFB-B03B-DFEEFA2DA2CF}"/>
                </a:ext>
              </a:extLst>
            </p:cNvPr>
            <p:cNvSpPr>
              <a:spLocks/>
            </p:cNvSpPr>
            <p:nvPr/>
          </p:nvSpPr>
          <p:spPr bwMode="auto">
            <a:xfrm>
              <a:off x="10423525" y="9063038"/>
              <a:ext cx="847725" cy="247650"/>
            </a:xfrm>
            <a:custGeom>
              <a:avLst/>
              <a:gdLst>
                <a:gd name="T0" fmla="*/ 218 w 226"/>
                <a:gd name="T1" fmla="*/ 36 h 66"/>
                <a:gd name="T2" fmla="*/ 159 w 226"/>
                <a:gd name="T3" fmla="*/ 30 h 66"/>
                <a:gd name="T4" fmla="*/ 151 w 226"/>
                <a:gd name="T5" fmla="*/ 21 h 66"/>
                <a:gd name="T6" fmla="*/ 151 w 226"/>
                <a:gd name="T7" fmla="*/ 0 h 66"/>
                <a:gd name="T8" fmla="*/ 76 w 226"/>
                <a:gd name="T9" fmla="*/ 0 h 66"/>
                <a:gd name="T10" fmla="*/ 76 w 226"/>
                <a:gd name="T11" fmla="*/ 21 h 66"/>
                <a:gd name="T12" fmla="*/ 68 w 226"/>
                <a:gd name="T13" fmla="*/ 30 h 66"/>
                <a:gd name="T14" fmla="*/ 8 w 226"/>
                <a:gd name="T15" fmla="*/ 36 h 66"/>
                <a:gd name="T16" fmla="*/ 0 w 226"/>
                <a:gd name="T17" fmla="*/ 45 h 66"/>
                <a:gd name="T18" fmla="*/ 0 w 226"/>
                <a:gd name="T19" fmla="*/ 59 h 66"/>
                <a:gd name="T20" fmla="*/ 8 w 226"/>
                <a:gd name="T21" fmla="*/ 65 h 66"/>
                <a:gd name="T22" fmla="*/ 113 w 226"/>
                <a:gd name="T23" fmla="*/ 56 h 66"/>
                <a:gd name="T24" fmla="*/ 219 w 226"/>
                <a:gd name="T25" fmla="*/ 65 h 66"/>
                <a:gd name="T26" fmla="*/ 226 w 226"/>
                <a:gd name="T27" fmla="*/ 59 h 66"/>
                <a:gd name="T28" fmla="*/ 226 w 226"/>
                <a:gd name="T29" fmla="*/ 45 h 66"/>
                <a:gd name="T30" fmla="*/ 218 w 226"/>
                <a:gd name="T31"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6" h="66">
                  <a:moveTo>
                    <a:pt x="218" y="36"/>
                  </a:moveTo>
                  <a:cubicBezTo>
                    <a:pt x="159" y="30"/>
                    <a:pt x="159" y="30"/>
                    <a:pt x="159" y="30"/>
                  </a:cubicBezTo>
                  <a:cubicBezTo>
                    <a:pt x="154" y="29"/>
                    <a:pt x="151" y="25"/>
                    <a:pt x="151" y="21"/>
                  </a:cubicBezTo>
                  <a:cubicBezTo>
                    <a:pt x="151" y="0"/>
                    <a:pt x="151" y="0"/>
                    <a:pt x="151" y="0"/>
                  </a:cubicBezTo>
                  <a:cubicBezTo>
                    <a:pt x="76" y="0"/>
                    <a:pt x="76" y="0"/>
                    <a:pt x="76" y="0"/>
                  </a:cubicBezTo>
                  <a:cubicBezTo>
                    <a:pt x="76" y="21"/>
                    <a:pt x="76" y="21"/>
                    <a:pt x="76" y="21"/>
                  </a:cubicBezTo>
                  <a:cubicBezTo>
                    <a:pt x="76" y="25"/>
                    <a:pt x="72" y="29"/>
                    <a:pt x="68" y="30"/>
                  </a:cubicBezTo>
                  <a:cubicBezTo>
                    <a:pt x="8" y="36"/>
                    <a:pt x="8" y="36"/>
                    <a:pt x="8" y="36"/>
                  </a:cubicBezTo>
                  <a:cubicBezTo>
                    <a:pt x="4" y="37"/>
                    <a:pt x="0" y="41"/>
                    <a:pt x="0" y="45"/>
                  </a:cubicBezTo>
                  <a:cubicBezTo>
                    <a:pt x="0" y="59"/>
                    <a:pt x="0" y="59"/>
                    <a:pt x="0" y="59"/>
                  </a:cubicBezTo>
                  <a:cubicBezTo>
                    <a:pt x="0" y="63"/>
                    <a:pt x="4" y="66"/>
                    <a:pt x="8" y="65"/>
                  </a:cubicBezTo>
                  <a:cubicBezTo>
                    <a:pt x="8" y="65"/>
                    <a:pt x="50" y="56"/>
                    <a:pt x="113" y="56"/>
                  </a:cubicBezTo>
                  <a:cubicBezTo>
                    <a:pt x="176" y="56"/>
                    <a:pt x="219" y="65"/>
                    <a:pt x="219" y="65"/>
                  </a:cubicBezTo>
                  <a:cubicBezTo>
                    <a:pt x="223" y="66"/>
                    <a:pt x="226" y="63"/>
                    <a:pt x="226" y="59"/>
                  </a:cubicBezTo>
                  <a:cubicBezTo>
                    <a:pt x="226" y="45"/>
                    <a:pt x="226" y="45"/>
                    <a:pt x="226" y="45"/>
                  </a:cubicBezTo>
                  <a:cubicBezTo>
                    <a:pt x="226" y="41"/>
                    <a:pt x="223" y="37"/>
                    <a:pt x="218"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sp>
          <p:nvSpPr>
            <p:cNvPr id="12" name="Freeform 63">
              <a:extLst>
                <a:ext uri="{FF2B5EF4-FFF2-40B4-BE49-F238E27FC236}">
                  <a16:creationId xmlns:a16="http://schemas.microsoft.com/office/drawing/2014/main" id="{C212CF51-3A98-4719-840C-A7EA76AC6600}"/>
                </a:ext>
              </a:extLst>
            </p:cNvPr>
            <p:cNvSpPr>
              <a:spLocks noEditPoints="1"/>
            </p:cNvSpPr>
            <p:nvPr/>
          </p:nvSpPr>
          <p:spPr bwMode="auto">
            <a:xfrm>
              <a:off x="10131425" y="7896225"/>
              <a:ext cx="1435100" cy="1076325"/>
            </a:xfrm>
            <a:custGeom>
              <a:avLst/>
              <a:gdLst>
                <a:gd name="T0" fmla="*/ 365 w 383"/>
                <a:gd name="T1" fmla="*/ 13 h 287"/>
                <a:gd name="T2" fmla="*/ 348 w 383"/>
                <a:gd name="T3" fmla="*/ 0 h 287"/>
                <a:gd name="T4" fmla="*/ 294 w 383"/>
                <a:gd name="T5" fmla="*/ 0 h 287"/>
                <a:gd name="T6" fmla="*/ 50 w 383"/>
                <a:gd name="T7" fmla="*/ 0 h 287"/>
                <a:gd name="T8" fmla="*/ 35 w 383"/>
                <a:gd name="T9" fmla="*/ 0 h 287"/>
                <a:gd name="T10" fmla="*/ 18 w 383"/>
                <a:gd name="T11" fmla="*/ 13 h 287"/>
                <a:gd name="T12" fmla="*/ 0 w 383"/>
                <a:gd name="T13" fmla="*/ 144 h 287"/>
                <a:gd name="T14" fmla="*/ 18 w 383"/>
                <a:gd name="T15" fmla="*/ 275 h 287"/>
                <a:gd name="T16" fmla="*/ 35 w 383"/>
                <a:gd name="T17" fmla="*/ 287 h 287"/>
                <a:gd name="T18" fmla="*/ 50 w 383"/>
                <a:gd name="T19" fmla="*/ 287 h 287"/>
                <a:gd name="T20" fmla="*/ 294 w 383"/>
                <a:gd name="T21" fmla="*/ 287 h 287"/>
                <a:gd name="T22" fmla="*/ 348 w 383"/>
                <a:gd name="T23" fmla="*/ 287 h 287"/>
                <a:gd name="T24" fmla="*/ 365 w 383"/>
                <a:gd name="T25" fmla="*/ 275 h 287"/>
                <a:gd name="T26" fmla="*/ 383 w 383"/>
                <a:gd name="T27" fmla="*/ 144 h 287"/>
                <a:gd name="T28" fmla="*/ 365 w 383"/>
                <a:gd name="T29" fmla="*/ 13 h 287"/>
                <a:gd name="T30" fmla="*/ 338 w 383"/>
                <a:gd name="T31" fmla="*/ 255 h 287"/>
                <a:gd name="T32" fmla="*/ 294 w 383"/>
                <a:gd name="T33" fmla="*/ 255 h 287"/>
                <a:gd name="T34" fmla="*/ 50 w 383"/>
                <a:gd name="T35" fmla="*/ 255 h 287"/>
                <a:gd name="T36" fmla="*/ 45 w 383"/>
                <a:gd name="T37" fmla="*/ 255 h 287"/>
                <a:gd name="T38" fmla="*/ 32 w 383"/>
                <a:gd name="T39" fmla="*/ 144 h 287"/>
                <a:gd name="T40" fmla="*/ 45 w 383"/>
                <a:gd name="T41" fmla="*/ 32 h 287"/>
                <a:gd name="T42" fmla="*/ 50 w 383"/>
                <a:gd name="T43" fmla="*/ 32 h 287"/>
                <a:gd name="T44" fmla="*/ 294 w 383"/>
                <a:gd name="T45" fmla="*/ 32 h 287"/>
                <a:gd name="T46" fmla="*/ 338 w 383"/>
                <a:gd name="T47" fmla="*/ 32 h 287"/>
                <a:gd name="T48" fmla="*/ 351 w 383"/>
                <a:gd name="T49" fmla="*/ 144 h 287"/>
                <a:gd name="T50" fmla="*/ 338 w 383"/>
                <a:gd name="T51" fmla="*/ 25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3" h="287">
                  <a:moveTo>
                    <a:pt x="365" y="13"/>
                  </a:moveTo>
                  <a:cubicBezTo>
                    <a:pt x="363" y="9"/>
                    <a:pt x="358" y="0"/>
                    <a:pt x="348" y="0"/>
                  </a:cubicBezTo>
                  <a:cubicBezTo>
                    <a:pt x="294" y="0"/>
                    <a:pt x="294" y="0"/>
                    <a:pt x="294" y="0"/>
                  </a:cubicBezTo>
                  <a:cubicBezTo>
                    <a:pt x="50" y="0"/>
                    <a:pt x="50" y="0"/>
                    <a:pt x="50" y="0"/>
                  </a:cubicBezTo>
                  <a:cubicBezTo>
                    <a:pt x="35" y="0"/>
                    <a:pt x="35" y="0"/>
                    <a:pt x="35" y="0"/>
                  </a:cubicBezTo>
                  <a:cubicBezTo>
                    <a:pt x="25" y="0"/>
                    <a:pt x="20" y="9"/>
                    <a:pt x="18" y="13"/>
                  </a:cubicBezTo>
                  <a:cubicBezTo>
                    <a:pt x="16" y="17"/>
                    <a:pt x="0" y="51"/>
                    <a:pt x="0" y="144"/>
                  </a:cubicBezTo>
                  <a:cubicBezTo>
                    <a:pt x="0" y="236"/>
                    <a:pt x="16" y="270"/>
                    <a:pt x="18" y="275"/>
                  </a:cubicBezTo>
                  <a:cubicBezTo>
                    <a:pt x="20" y="278"/>
                    <a:pt x="25" y="287"/>
                    <a:pt x="35" y="287"/>
                  </a:cubicBezTo>
                  <a:cubicBezTo>
                    <a:pt x="50" y="287"/>
                    <a:pt x="50" y="287"/>
                    <a:pt x="50" y="287"/>
                  </a:cubicBezTo>
                  <a:cubicBezTo>
                    <a:pt x="294" y="287"/>
                    <a:pt x="294" y="287"/>
                    <a:pt x="294" y="287"/>
                  </a:cubicBezTo>
                  <a:cubicBezTo>
                    <a:pt x="348" y="287"/>
                    <a:pt x="348" y="287"/>
                    <a:pt x="348" y="287"/>
                  </a:cubicBezTo>
                  <a:cubicBezTo>
                    <a:pt x="358" y="287"/>
                    <a:pt x="363" y="278"/>
                    <a:pt x="365" y="275"/>
                  </a:cubicBezTo>
                  <a:cubicBezTo>
                    <a:pt x="367" y="270"/>
                    <a:pt x="383" y="236"/>
                    <a:pt x="383" y="144"/>
                  </a:cubicBezTo>
                  <a:cubicBezTo>
                    <a:pt x="383" y="51"/>
                    <a:pt x="367" y="17"/>
                    <a:pt x="365" y="13"/>
                  </a:cubicBezTo>
                  <a:close/>
                  <a:moveTo>
                    <a:pt x="338" y="255"/>
                  </a:moveTo>
                  <a:cubicBezTo>
                    <a:pt x="294" y="255"/>
                    <a:pt x="294" y="255"/>
                    <a:pt x="294" y="255"/>
                  </a:cubicBezTo>
                  <a:cubicBezTo>
                    <a:pt x="50" y="255"/>
                    <a:pt x="50" y="255"/>
                    <a:pt x="50" y="255"/>
                  </a:cubicBezTo>
                  <a:cubicBezTo>
                    <a:pt x="45" y="255"/>
                    <a:pt x="45" y="255"/>
                    <a:pt x="45" y="255"/>
                  </a:cubicBezTo>
                  <a:cubicBezTo>
                    <a:pt x="41" y="245"/>
                    <a:pt x="32" y="212"/>
                    <a:pt x="32" y="144"/>
                  </a:cubicBezTo>
                  <a:cubicBezTo>
                    <a:pt x="32" y="75"/>
                    <a:pt x="41" y="42"/>
                    <a:pt x="45" y="32"/>
                  </a:cubicBezTo>
                  <a:cubicBezTo>
                    <a:pt x="50" y="32"/>
                    <a:pt x="50" y="32"/>
                    <a:pt x="50" y="32"/>
                  </a:cubicBezTo>
                  <a:cubicBezTo>
                    <a:pt x="294" y="32"/>
                    <a:pt x="294" y="32"/>
                    <a:pt x="294" y="32"/>
                  </a:cubicBezTo>
                  <a:cubicBezTo>
                    <a:pt x="338" y="32"/>
                    <a:pt x="338" y="32"/>
                    <a:pt x="338" y="32"/>
                  </a:cubicBezTo>
                  <a:cubicBezTo>
                    <a:pt x="342" y="42"/>
                    <a:pt x="351" y="75"/>
                    <a:pt x="351" y="144"/>
                  </a:cubicBezTo>
                  <a:cubicBezTo>
                    <a:pt x="351" y="212"/>
                    <a:pt x="342" y="245"/>
                    <a:pt x="338" y="2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sp>
          <p:nvSpPr>
            <p:cNvPr id="13" name="Freeform 64">
              <a:extLst>
                <a:ext uri="{FF2B5EF4-FFF2-40B4-BE49-F238E27FC236}">
                  <a16:creationId xmlns:a16="http://schemas.microsoft.com/office/drawing/2014/main" id="{3DB3319C-0D2D-46C5-9084-D92EF09822C3}"/>
                </a:ext>
              </a:extLst>
            </p:cNvPr>
            <p:cNvSpPr>
              <a:spLocks/>
            </p:cNvSpPr>
            <p:nvPr/>
          </p:nvSpPr>
          <p:spPr bwMode="auto">
            <a:xfrm>
              <a:off x="10618788" y="8126413"/>
              <a:ext cx="130175" cy="119063"/>
            </a:xfrm>
            <a:custGeom>
              <a:avLst/>
              <a:gdLst>
                <a:gd name="T0" fmla="*/ 21 w 35"/>
                <a:gd name="T1" fmla="*/ 0 h 32"/>
                <a:gd name="T2" fmla="*/ 21 w 35"/>
                <a:gd name="T3" fmla="*/ 0 h 32"/>
                <a:gd name="T4" fmla="*/ 20 w 35"/>
                <a:gd name="T5" fmla="*/ 0 h 32"/>
                <a:gd name="T6" fmla="*/ 14 w 35"/>
                <a:gd name="T7" fmla="*/ 0 h 32"/>
                <a:gd name="T8" fmla="*/ 0 w 35"/>
                <a:gd name="T9" fmla="*/ 16 h 32"/>
                <a:gd name="T10" fmla="*/ 14 w 35"/>
                <a:gd name="T11" fmla="*/ 32 h 32"/>
                <a:gd name="T12" fmla="*/ 20 w 35"/>
                <a:gd name="T13" fmla="*/ 32 h 32"/>
                <a:gd name="T14" fmla="*/ 21 w 35"/>
                <a:gd name="T15" fmla="*/ 32 h 32"/>
                <a:gd name="T16" fmla="*/ 21 w 35"/>
                <a:gd name="T17" fmla="*/ 32 h 32"/>
                <a:gd name="T18" fmla="*/ 35 w 35"/>
                <a:gd name="T19" fmla="*/ 16 h 32"/>
                <a:gd name="T20" fmla="*/ 21 w 35"/>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2">
                  <a:moveTo>
                    <a:pt x="21" y="0"/>
                  </a:moveTo>
                  <a:cubicBezTo>
                    <a:pt x="21" y="0"/>
                    <a:pt x="21" y="0"/>
                    <a:pt x="21" y="0"/>
                  </a:cubicBezTo>
                  <a:cubicBezTo>
                    <a:pt x="21" y="0"/>
                    <a:pt x="20" y="0"/>
                    <a:pt x="20" y="0"/>
                  </a:cubicBezTo>
                  <a:cubicBezTo>
                    <a:pt x="14" y="0"/>
                    <a:pt x="14" y="0"/>
                    <a:pt x="14" y="0"/>
                  </a:cubicBezTo>
                  <a:cubicBezTo>
                    <a:pt x="3" y="0"/>
                    <a:pt x="0" y="6"/>
                    <a:pt x="0" y="16"/>
                  </a:cubicBezTo>
                  <a:cubicBezTo>
                    <a:pt x="0" y="27"/>
                    <a:pt x="3" y="32"/>
                    <a:pt x="14" y="32"/>
                  </a:cubicBezTo>
                  <a:cubicBezTo>
                    <a:pt x="20" y="32"/>
                    <a:pt x="20" y="32"/>
                    <a:pt x="20" y="32"/>
                  </a:cubicBezTo>
                  <a:cubicBezTo>
                    <a:pt x="20" y="32"/>
                    <a:pt x="21" y="32"/>
                    <a:pt x="21" y="32"/>
                  </a:cubicBezTo>
                  <a:cubicBezTo>
                    <a:pt x="21" y="32"/>
                    <a:pt x="21" y="32"/>
                    <a:pt x="21" y="32"/>
                  </a:cubicBezTo>
                  <a:cubicBezTo>
                    <a:pt x="32" y="32"/>
                    <a:pt x="35" y="27"/>
                    <a:pt x="35" y="16"/>
                  </a:cubicBezTo>
                  <a:cubicBezTo>
                    <a:pt x="35" y="5"/>
                    <a:pt x="32" y="0"/>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sp>
          <p:nvSpPr>
            <p:cNvPr id="14" name="Freeform 65">
              <a:extLst>
                <a:ext uri="{FF2B5EF4-FFF2-40B4-BE49-F238E27FC236}">
                  <a16:creationId xmlns:a16="http://schemas.microsoft.com/office/drawing/2014/main" id="{2A0A03C0-9B70-4BBF-AB1E-A899DC88ACE1}"/>
                </a:ext>
              </a:extLst>
            </p:cNvPr>
            <p:cNvSpPr>
              <a:spLocks/>
            </p:cNvSpPr>
            <p:nvPr/>
          </p:nvSpPr>
          <p:spPr bwMode="auto">
            <a:xfrm>
              <a:off x="10379075" y="8126413"/>
              <a:ext cx="127000" cy="119063"/>
            </a:xfrm>
            <a:custGeom>
              <a:avLst/>
              <a:gdLst>
                <a:gd name="T0" fmla="*/ 20 w 34"/>
                <a:gd name="T1" fmla="*/ 0 h 32"/>
                <a:gd name="T2" fmla="*/ 20 w 34"/>
                <a:gd name="T3" fmla="*/ 0 h 32"/>
                <a:gd name="T4" fmla="*/ 19 w 34"/>
                <a:gd name="T5" fmla="*/ 0 h 32"/>
                <a:gd name="T6" fmla="*/ 13 w 34"/>
                <a:gd name="T7" fmla="*/ 0 h 32"/>
                <a:gd name="T8" fmla="*/ 0 w 34"/>
                <a:gd name="T9" fmla="*/ 16 h 32"/>
                <a:gd name="T10" fmla="*/ 13 w 34"/>
                <a:gd name="T11" fmla="*/ 32 h 32"/>
                <a:gd name="T12" fmla="*/ 19 w 34"/>
                <a:gd name="T13" fmla="*/ 32 h 32"/>
                <a:gd name="T14" fmla="*/ 20 w 34"/>
                <a:gd name="T15" fmla="*/ 32 h 32"/>
                <a:gd name="T16" fmla="*/ 20 w 34"/>
                <a:gd name="T17" fmla="*/ 32 h 32"/>
                <a:gd name="T18" fmla="*/ 34 w 34"/>
                <a:gd name="T19" fmla="*/ 16 h 32"/>
                <a:gd name="T20" fmla="*/ 20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20" y="0"/>
                  </a:moveTo>
                  <a:cubicBezTo>
                    <a:pt x="20" y="0"/>
                    <a:pt x="20" y="0"/>
                    <a:pt x="20" y="0"/>
                  </a:cubicBezTo>
                  <a:cubicBezTo>
                    <a:pt x="20" y="0"/>
                    <a:pt x="20" y="0"/>
                    <a:pt x="19" y="0"/>
                  </a:cubicBezTo>
                  <a:cubicBezTo>
                    <a:pt x="13" y="0"/>
                    <a:pt x="13" y="0"/>
                    <a:pt x="13" y="0"/>
                  </a:cubicBezTo>
                  <a:cubicBezTo>
                    <a:pt x="2" y="0"/>
                    <a:pt x="0" y="6"/>
                    <a:pt x="0" y="16"/>
                  </a:cubicBezTo>
                  <a:cubicBezTo>
                    <a:pt x="0" y="27"/>
                    <a:pt x="2" y="32"/>
                    <a:pt x="13" y="32"/>
                  </a:cubicBezTo>
                  <a:cubicBezTo>
                    <a:pt x="19" y="32"/>
                    <a:pt x="19" y="32"/>
                    <a:pt x="19" y="32"/>
                  </a:cubicBezTo>
                  <a:cubicBezTo>
                    <a:pt x="20" y="32"/>
                    <a:pt x="20" y="32"/>
                    <a:pt x="20" y="32"/>
                  </a:cubicBezTo>
                  <a:cubicBezTo>
                    <a:pt x="20" y="32"/>
                    <a:pt x="20" y="32"/>
                    <a:pt x="20" y="32"/>
                  </a:cubicBezTo>
                  <a:cubicBezTo>
                    <a:pt x="31" y="32"/>
                    <a:pt x="34" y="27"/>
                    <a:pt x="34" y="16"/>
                  </a:cubicBezTo>
                  <a:cubicBezTo>
                    <a:pt x="34" y="5"/>
                    <a:pt x="31" y="0"/>
                    <a:pt x="2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sp>
          <p:nvSpPr>
            <p:cNvPr id="15" name="Freeform 66">
              <a:extLst>
                <a:ext uri="{FF2B5EF4-FFF2-40B4-BE49-F238E27FC236}">
                  <a16:creationId xmlns:a16="http://schemas.microsoft.com/office/drawing/2014/main" id="{DFD7FE1D-022D-4D4C-A36D-ECAA867CD7D3}"/>
                </a:ext>
              </a:extLst>
            </p:cNvPr>
            <p:cNvSpPr>
              <a:spLocks/>
            </p:cNvSpPr>
            <p:nvPr/>
          </p:nvSpPr>
          <p:spPr bwMode="auto">
            <a:xfrm>
              <a:off x="10618788" y="8369300"/>
              <a:ext cx="130175" cy="120650"/>
            </a:xfrm>
            <a:custGeom>
              <a:avLst/>
              <a:gdLst>
                <a:gd name="T0" fmla="*/ 21 w 35"/>
                <a:gd name="T1" fmla="*/ 0 h 32"/>
                <a:gd name="T2" fmla="*/ 21 w 35"/>
                <a:gd name="T3" fmla="*/ 1 h 32"/>
                <a:gd name="T4" fmla="*/ 20 w 35"/>
                <a:gd name="T5" fmla="*/ 0 h 32"/>
                <a:gd name="T6" fmla="*/ 14 w 35"/>
                <a:gd name="T7" fmla="*/ 0 h 32"/>
                <a:gd name="T8" fmla="*/ 0 w 35"/>
                <a:gd name="T9" fmla="*/ 16 h 32"/>
                <a:gd name="T10" fmla="*/ 14 w 35"/>
                <a:gd name="T11" fmla="*/ 32 h 32"/>
                <a:gd name="T12" fmla="*/ 20 w 35"/>
                <a:gd name="T13" fmla="*/ 32 h 32"/>
                <a:gd name="T14" fmla="*/ 21 w 35"/>
                <a:gd name="T15" fmla="*/ 32 h 32"/>
                <a:gd name="T16" fmla="*/ 21 w 35"/>
                <a:gd name="T17" fmla="*/ 32 h 32"/>
                <a:gd name="T18" fmla="*/ 35 w 35"/>
                <a:gd name="T19" fmla="*/ 16 h 32"/>
                <a:gd name="T20" fmla="*/ 21 w 35"/>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2">
                  <a:moveTo>
                    <a:pt x="21" y="0"/>
                  </a:moveTo>
                  <a:cubicBezTo>
                    <a:pt x="21" y="1"/>
                    <a:pt x="21" y="1"/>
                    <a:pt x="21" y="1"/>
                  </a:cubicBezTo>
                  <a:cubicBezTo>
                    <a:pt x="21" y="1"/>
                    <a:pt x="20" y="0"/>
                    <a:pt x="20" y="0"/>
                  </a:cubicBezTo>
                  <a:cubicBezTo>
                    <a:pt x="14" y="0"/>
                    <a:pt x="14" y="0"/>
                    <a:pt x="14" y="0"/>
                  </a:cubicBezTo>
                  <a:cubicBezTo>
                    <a:pt x="3" y="0"/>
                    <a:pt x="0" y="6"/>
                    <a:pt x="0" y="16"/>
                  </a:cubicBezTo>
                  <a:cubicBezTo>
                    <a:pt x="0" y="27"/>
                    <a:pt x="3" y="32"/>
                    <a:pt x="14" y="32"/>
                  </a:cubicBezTo>
                  <a:cubicBezTo>
                    <a:pt x="20" y="32"/>
                    <a:pt x="20" y="32"/>
                    <a:pt x="20" y="32"/>
                  </a:cubicBezTo>
                  <a:cubicBezTo>
                    <a:pt x="20" y="32"/>
                    <a:pt x="21" y="32"/>
                    <a:pt x="21" y="32"/>
                  </a:cubicBezTo>
                  <a:cubicBezTo>
                    <a:pt x="21" y="32"/>
                    <a:pt x="21" y="32"/>
                    <a:pt x="21" y="32"/>
                  </a:cubicBezTo>
                  <a:cubicBezTo>
                    <a:pt x="32" y="32"/>
                    <a:pt x="35" y="27"/>
                    <a:pt x="35" y="16"/>
                  </a:cubicBezTo>
                  <a:cubicBezTo>
                    <a:pt x="35" y="6"/>
                    <a:pt x="32" y="0"/>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sp>
          <p:nvSpPr>
            <p:cNvPr id="16" name="Freeform 67">
              <a:extLst>
                <a:ext uri="{FF2B5EF4-FFF2-40B4-BE49-F238E27FC236}">
                  <a16:creationId xmlns:a16="http://schemas.microsoft.com/office/drawing/2014/main" id="{2A4810AC-9D90-4A3D-A1B4-323F425F8DA9}"/>
                </a:ext>
              </a:extLst>
            </p:cNvPr>
            <p:cNvSpPr>
              <a:spLocks/>
            </p:cNvSpPr>
            <p:nvPr/>
          </p:nvSpPr>
          <p:spPr bwMode="auto">
            <a:xfrm>
              <a:off x="10379075" y="8369300"/>
              <a:ext cx="127000" cy="120650"/>
            </a:xfrm>
            <a:custGeom>
              <a:avLst/>
              <a:gdLst>
                <a:gd name="T0" fmla="*/ 20 w 34"/>
                <a:gd name="T1" fmla="*/ 0 h 32"/>
                <a:gd name="T2" fmla="*/ 20 w 34"/>
                <a:gd name="T3" fmla="*/ 1 h 32"/>
                <a:gd name="T4" fmla="*/ 19 w 34"/>
                <a:gd name="T5" fmla="*/ 0 h 32"/>
                <a:gd name="T6" fmla="*/ 13 w 34"/>
                <a:gd name="T7" fmla="*/ 0 h 32"/>
                <a:gd name="T8" fmla="*/ 0 w 34"/>
                <a:gd name="T9" fmla="*/ 16 h 32"/>
                <a:gd name="T10" fmla="*/ 13 w 34"/>
                <a:gd name="T11" fmla="*/ 32 h 32"/>
                <a:gd name="T12" fmla="*/ 19 w 34"/>
                <a:gd name="T13" fmla="*/ 32 h 32"/>
                <a:gd name="T14" fmla="*/ 20 w 34"/>
                <a:gd name="T15" fmla="*/ 32 h 32"/>
                <a:gd name="T16" fmla="*/ 20 w 34"/>
                <a:gd name="T17" fmla="*/ 32 h 32"/>
                <a:gd name="T18" fmla="*/ 34 w 34"/>
                <a:gd name="T19" fmla="*/ 16 h 32"/>
                <a:gd name="T20" fmla="*/ 20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20" y="0"/>
                  </a:moveTo>
                  <a:cubicBezTo>
                    <a:pt x="20" y="1"/>
                    <a:pt x="20" y="1"/>
                    <a:pt x="20" y="1"/>
                  </a:cubicBezTo>
                  <a:cubicBezTo>
                    <a:pt x="20" y="1"/>
                    <a:pt x="20" y="0"/>
                    <a:pt x="19" y="0"/>
                  </a:cubicBezTo>
                  <a:cubicBezTo>
                    <a:pt x="13" y="0"/>
                    <a:pt x="13" y="0"/>
                    <a:pt x="13" y="0"/>
                  </a:cubicBezTo>
                  <a:cubicBezTo>
                    <a:pt x="2" y="0"/>
                    <a:pt x="0" y="6"/>
                    <a:pt x="0" y="16"/>
                  </a:cubicBezTo>
                  <a:cubicBezTo>
                    <a:pt x="0" y="27"/>
                    <a:pt x="2" y="32"/>
                    <a:pt x="13" y="32"/>
                  </a:cubicBezTo>
                  <a:cubicBezTo>
                    <a:pt x="19" y="32"/>
                    <a:pt x="19" y="32"/>
                    <a:pt x="19" y="32"/>
                  </a:cubicBezTo>
                  <a:cubicBezTo>
                    <a:pt x="20" y="32"/>
                    <a:pt x="20" y="32"/>
                    <a:pt x="20" y="32"/>
                  </a:cubicBezTo>
                  <a:cubicBezTo>
                    <a:pt x="20" y="32"/>
                    <a:pt x="20" y="32"/>
                    <a:pt x="20" y="32"/>
                  </a:cubicBezTo>
                  <a:cubicBezTo>
                    <a:pt x="31" y="32"/>
                    <a:pt x="34" y="27"/>
                    <a:pt x="34" y="16"/>
                  </a:cubicBezTo>
                  <a:cubicBezTo>
                    <a:pt x="34" y="6"/>
                    <a:pt x="31" y="0"/>
                    <a:pt x="2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sp>
          <p:nvSpPr>
            <p:cNvPr id="17" name="Freeform 68">
              <a:extLst>
                <a:ext uri="{FF2B5EF4-FFF2-40B4-BE49-F238E27FC236}">
                  <a16:creationId xmlns:a16="http://schemas.microsoft.com/office/drawing/2014/main" id="{74800A28-648B-40A9-AFBF-D6A3F39C337D}"/>
                </a:ext>
              </a:extLst>
            </p:cNvPr>
            <p:cNvSpPr>
              <a:spLocks/>
            </p:cNvSpPr>
            <p:nvPr/>
          </p:nvSpPr>
          <p:spPr bwMode="auto">
            <a:xfrm>
              <a:off x="10379075" y="8616950"/>
              <a:ext cx="127000" cy="120650"/>
            </a:xfrm>
            <a:custGeom>
              <a:avLst/>
              <a:gdLst>
                <a:gd name="T0" fmla="*/ 20 w 34"/>
                <a:gd name="T1" fmla="*/ 0 h 32"/>
                <a:gd name="T2" fmla="*/ 20 w 34"/>
                <a:gd name="T3" fmla="*/ 0 h 32"/>
                <a:gd name="T4" fmla="*/ 19 w 34"/>
                <a:gd name="T5" fmla="*/ 0 h 32"/>
                <a:gd name="T6" fmla="*/ 13 w 34"/>
                <a:gd name="T7" fmla="*/ 0 h 32"/>
                <a:gd name="T8" fmla="*/ 0 w 34"/>
                <a:gd name="T9" fmla="*/ 16 h 32"/>
                <a:gd name="T10" fmla="*/ 13 w 34"/>
                <a:gd name="T11" fmla="*/ 32 h 32"/>
                <a:gd name="T12" fmla="*/ 19 w 34"/>
                <a:gd name="T13" fmla="*/ 32 h 32"/>
                <a:gd name="T14" fmla="*/ 20 w 34"/>
                <a:gd name="T15" fmla="*/ 32 h 32"/>
                <a:gd name="T16" fmla="*/ 20 w 34"/>
                <a:gd name="T17" fmla="*/ 32 h 32"/>
                <a:gd name="T18" fmla="*/ 34 w 34"/>
                <a:gd name="T19" fmla="*/ 16 h 32"/>
                <a:gd name="T20" fmla="*/ 20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20" y="0"/>
                  </a:moveTo>
                  <a:cubicBezTo>
                    <a:pt x="20" y="0"/>
                    <a:pt x="20" y="0"/>
                    <a:pt x="20" y="0"/>
                  </a:cubicBezTo>
                  <a:cubicBezTo>
                    <a:pt x="20" y="0"/>
                    <a:pt x="20" y="0"/>
                    <a:pt x="19" y="0"/>
                  </a:cubicBezTo>
                  <a:cubicBezTo>
                    <a:pt x="13" y="0"/>
                    <a:pt x="13" y="0"/>
                    <a:pt x="13" y="0"/>
                  </a:cubicBezTo>
                  <a:cubicBezTo>
                    <a:pt x="2" y="0"/>
                    <a:pt x="0" y="5"/>
                    <a:pt x="0" y="16"/>
                  </a:cubicBezTo>
                  <a:cubicBezTo>
                    <a:pt x="0" y="27"/>
                    <a:pt x="2" y="32"/>
                    <a:pt x="13" y="32"/>
                  </a:cubicBezTo>
                  <a:cubicBezTo>
                    <a:pt x="19" y="32"/>
                    <a:pt x="19" y="32"/>
                    <a:pt x="19" y="32"/>
                  </a:cubicBezTo>
                  <a:cubicBezTo>
                    <a:pt x="20" y="32"/>
                    <a:pt x="20" y="32"/>
                    <a:pt x="20" y="32"/>
                  </a:cubicBezTo>
                  <a:cubicBezTo>
                    <a:pt x="20" y="32"/>
                    <a:pt x="20" y="32"/>
                    <a:pt x="20" y="32"/>
                  </a:cubicBezTo>
                  <a:cubicBezTo>
                    <a:pt x="31" y="32"/>
                    <a:pt x="34" y="26"/>
                    <a:pt x="34" y="16"/>
                  </a:cubicBezTo>
                  <a:cubicBezTo>
                    <a:pt x="34" y="5"/>
                    <a:pt x="31" y="0"/>
                    <a:pt x="2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a:ln>
                  <a:noFill/>
                </a:ln>
                <a:solidFill>
                  <a:srgbClr val="FFFFFF"/>
                </a:solidFill>
                <a:effectLst/>
                <a:uLnTx/>
                <a:uFillTx/>
                <a:latin typeface="Poppins"/>
                <a:ea typeface="+mn-ea"/>
                <a:cs typeface="+mn-cs"/>
              </a:endParaRPr>
            </a:p>
          </p:txBody>
        </p:sp>
      </p:grpSp>
      <p:sp>
        <p:nvSpPr>
          <p:cNvPr id="18" name="Text Placeholder 1">
            <a:extLst>
              <a:ext uri="{FF2B5EF4-FFF2-40B4-BE49-F238E27FC236}">
                <a16:creationId xmlns:a16="http://schemas.microsoft.com/office/drawing/2014/main" id="{4778A1F1-8C32-4B23-BFF7-F1A75AB6AD97}"/>
              </a:ext>
            </a:extLst>
          </p:cNvPr>
          <p:cNvSpPr txBox="1">
            <a:spLocks/>
          </p:cNvSpPr>
          <p:nvPr/>
        </p:nvSpPr>
        <p:spPr>
          <a:xfrm>
            <a:off x="3397500" y="2851096"/>
            <a:ext cx="5554412" cy="559303"/>
          </a:xfrm>
          <a:prstGeom prst="rect">
            <a:avLst/>
          </a:prstGeom>
        </p:spPr>
        <p:txBody>
          <a:bodyPr vert="horz" lIns="0" tIns="0" rIns="0" bIns="0" rtlCol="0">
            <a:noAutofit/>
          </a:bodyP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tx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FFFFFF"/>
              </a:solidFill>
              <a:effectLst/>
              <a:uLnTx/>
              <a:uFillTx/>
              <a:latin typeface="Poppins SemiBold"/>
              <a:ea typeface="+mn-ea"/>
              <a:cs typeface="Poppins SemiBold" pitchFamily="2" charset="77"/>
            </a:endParaRPr>
          </a:p>
        </p:txBody>
      </p:sp>
      <p:sp>
        <p:nvSpPr>
          <p:cNvPr id="20" name="Text Placeholder 1">
            <a:extLst>
              <a:ext uri="{FF2B5EF4-FFF2-40B4-BE49-F238E27FC236}">
                <a16:creationId xmlns:a16="http://schemas.microsoft.com/office/drawing/2014/main" id="{8DF0A31E-C1C5-49A6-BDEB-0E5D84D00DD7}"/>
              </a:ext>
            </a:extLst>
          </p:cNvPr>
          <p:cNvSpPr txBox="1">
            <a:spLocks/>
          </p:cNvSpPr>
          <p:nvPr/>
        </p:nvSpPr>
        <p:spPr>
          <a:xfrm>
            <a:off x="3018463" y="3846678"/>
            <a:ext cx="5554412" cy="559303"/>
          </a:xfrm>
          <a:prstGeom prst="rect">
            <a:avLst/>
          </a:prstGeom>
        </p:spPr>
        <p:txBody>
          <a:bodyPr vert="horz" lIns="0" tIns="0" rIns="0" bIns="0" rtlCol="0">
            <a:noAutofit/>
          </a:bodyP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tx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Poppins SemiBold"/>
                <a:ea typeface="+mn-ea"/>
                <a:cs typeface="Poppins SemiBold" pitchFamily="2" charset="77"/>
              </a:rPr>
              <a:t>@</a:t>
            </a:r>
            <a:r>
              <a:rPr kumimoji="0" lang="en-US" sz="2400" b="0" i="0" u="none" strike="noStrike" kern="1200" cap="none" spc="0" normalizeH="0" baseline="0" noProof="0" dirty="0" err="1">
                <a:ln>
                  <a:noFill/>
                </a:ln>
                <a:solidFill>
                  <a:srgbClr val="FFFFFF"/>
                </a:solidFill>
                <a:effectLst/>
                <a:uLnTx/>
                <a:uFillTx/>
                <a:latin typeface="Poppins SemiBold"/>
                <a:ea typeface="+mn-ea"/>
                <a:cs typeface="Poppins SemiBold" pitchFamily="2" charset="77"/>
              </a:rPr>
              <a:t>bakerhughesco</a:t>
            </a:r>
            <a:endParaRPr kumimoji="0" lang="en-US" sz="2400" b="0" i="0" u="none" strike="noStrike" kern="1200" cap="none" spc="0" normalizeH="0" baseline="0" noProof="0" dirty="0">
              <a:ln>
                <a:noFill/>
              </a:ln>
              <a:solidFill>
                <a:srgbClr val="FFFFFF"/>
              </a:solidFill>
              <a:effectLst/>
              <a:uLnTx/>
              <a:uFillTx/>
              <a:latin typeface="Poppins SemiBold"/>
              <a:ea typeface="+mn-ea"/>
              <a:cs typeface="Poppins SemiBold" pitchFamily="2" charset="77"/>
            </a:endParaRPr>
          </a:p>
        </p:txBody>
      </p:sp>
      <p:sp>
        <p:nvSpPr>
          <p:cNvPr id="21" name="Text Placeholder 1">
            <a:extLst>
              <a:ext uri="{FF2B5EF4-FFF2-40B4-BE49-F238E27FC236}">
                <a16:creationId xmlns:a16="http://schemas.microsoft.com/office/drawing/2014/main" id="{38AB1A2B-AD9A-43A1-BA39-EE81ECFD943B}"/>
              </a:ext>
            </a:extLst>
          </p:cNvPr>
          <p:cNvSpPr txBox="1">
            <a:spLocks/>
          </p:cNvSpPr>
          <p:nvPr/>
        </p:nvSpPr>
        <p:spPr>
          <a:xfrm>
            <a:off x="3018463" y="2851095"/>
            <a:ext cx="5554412" cy="559303"/>
          </a:xfrm>
          <a:prstGeom prst="rect">
            <a:avLst/>
          </a:prstGeom>
        </p:spPr>
        <p:txBody>
          <a:bodyPr vert="horz" lIns="0" tIns="0" rIns="0" bIns="0" rtlCol="0">
            <a:noAutofit/>
          </a:bodyP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tx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Poppins SemiBold"/>
                <a:ea typeface="+mn-ea"/>
                <a:cs typeface="Poppins SemiBold" pitchFamily="2" charset="77"/>
              </a:rPr>
              <a:t>@</a:t>
            </a:r>
            <a:r>
              <a:rPr kumimoji="0" lang="en-US" sz="2400" b="0" i="0" u="none" strike="noStrike" kern="1200" cap="none" spc="0" normalizeH="0" baseline="0" noProof="0" dirty="0" err="1">
                <a:ln>
                  <a:noFill/>
                </a:ln>
                <a:solidFill>
                  <a:srgbClr val="FFFFFF"/>
                </a:solidFill>
                <a:effectLst/>
                <a:uLnTx/>
                <a:uFillTx/>
                <a:latin typeface="Poppins SemiBold"/>
                <a:ea typeface="+mn-ea"/>
                <a:cs typeface="Poppins SemiBold" pitchFamily="2" charset="77"/>
              </a:rPr>
              <a:t>bakerhughesco</a:t>
            </a:r>
            <a:endParaRPr kumimoji="0" lang="en-US" sz="2400" b="0" i="0" u="none" strike="noStrike" kern="1200" cap="none" spc="0" normalizeH="0" baseline="0" noProof="0" dirty="0">
              <a:ln>
                <a:noFill/>
              </a:ln>
              <a:solidFill>
                <a:srgbClr val="FFFFFF"/>
              </a:solidFill>
              <a:effectLst/>
              <a:uLnTx/>
              <a:uFillTx/>
              <a:latin typeface="Poppins SemiBold"/>
              <a:ea typeface="+mn-ea"/>
              <a:cs typeface="Poppins SemiBold" pitchFamily="2" charset="77"/>
            </a:endParaRPr>
          </a:p>
        </p:txBody>
      </p:sp>
      <p:sp>
        <p:nvSpPr>
          <p:cNvPr id="22" name="Text Placeholder 1">
            <a:extLst>
              <a:ext uri="{FF2B5EF4-FFF2-40B4-BE49-F238E27FC236}">
                <a16:creationId xmlns:a16="http://schemas.microsoft.com/office/drawing/2014/main" id="{7C91201F-227E-4961-8BA8-FA4A23D3D95F}"/>
              </a:ext>
            </a:extLst>
          </p:cNvPr>
          <p:cNvSpPr txBox="1">
            <a:spLocks/>
          </p:cNvSpPr>
          <p:nvPr/>
        </p:nvSpPr>
        <p:spPr>
          <a:xfrm>
            <a:off x="3018463" y="4842260"/>
            <a:ext cx="5554412" cy="559303"/>
          </a:xfrm>
          <a:prstGeom prst="rect">
            <a:avLst/>
          </a:prstGeom>
        </p:spPr>
        <p:txBody>
          <a:bodyPr vert="horz" lIns="0" tIns="0" rIns="0" bIns="0" rtlCol="0">
            <a:noAutofit/>
          </a:bodyP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tx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Poppins SemiBold"/>
                <a:ea typeface="+mn-ea"/>
                <a:cs typeface="Poppins SemiBold" pitchFamily="2" charset="77"/>
              </a:rPr>
              <a:t>Baker Hughes </a:t>
            </a:r>
          </a:p>
        </p:txBody>
      </p:sp>
    </p:spTree>
    <p:extLst>
      <p:ext uri="{BB962C8B-B14F-4D97-AF65-F5344CB8AC3E}">
        <p14:creationId xmlns:p14="http://schemas.microsoft.com/office/powerpoint/2010/main" val="290923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E4125-B49C-46CB-B2CC-88AA067528FF}"/>
              </a:ext>
            </a:extLst>
          </p:cNvPr>
          <p:cNvPicPr>
            <a:picLocks noChangeAspect="1"/>
          </p:cNvPicPr>
          <p:nvPr/>
        </p:nvPicPr>
        <p:blipFill>
          <a:blip r:embed="rId2"/>
          <a:stretch>
            <a:fillRect/>
          </a:stretch>
        </p:blipFill>
        <p:spPr>
          <a:xfrm>
            <a:off x="20096" y="0"/>
            <a:ext cx="12125325" cy="5029200"/>
          </a:xfrm>
          <a:prstGeom prst="rect">
            <a:avLst/>
          </a:prstGeom>
        </p:spPr>
      </p:pic>
      <p:sp>
        <p:nvSpPr>
          <p:cNvPr id="5" name="Arrow: Down 4">
            <a:extLst>
              <a:ext uri="{FF2B5EF4-FFF2-40B4-BE49-F238E27FC236}">
                <a16:creationId xmlns:a16="http://schemas.microsoft.com/office/drawing/2014/main" id="{6F589B99-70FC-419E-AF3C-DC6D24B439E9}"/>
              </a:ext>
            </a:extLst>
          </p:cNvPr>
          <p:cNvSpPr/>
          <p:nvPr/>
        </p:nvSpPr>
        <p:spPr>
          <a:xfrm rot="10800000">
            <a:off x="7133823" y="5156200"/>
            <a:ext cx="381838" cy="67095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86AA23A-275F-4AA4-9E9A-AE19896DEE93}"/>
              </a:ext>
            </a:extLst>
          </p:cNvPr>
          <p:cNvSpPr txBox="1"/>
          <p:nvPr/>
        </p:nvSpPr>
        <p:spPr>
          <a:xfrm>
            <a:off x="7054635" y="6132946"/>
            <a:ext cx="540212" cy="369332"/>
          </a:xfrm>
          <a:prstGeom prst="rect">
            <a:avLst/>
          </a:prstGeom>
          <a:noFill/>
        </p:spPr>
        <p:txBody>
          <a:bodyPr wrap="none" lIns="0" tIns="0" rIns="0" bIns="0" rtlCol="0">
            <a:spAutoFit/>
          </a:bodyPr>
          <a:lstStyle/>
          <a:p>
            <a:r>
              <a:rPr lang="es-ES" dirty="0">
                <a:solidFill>
                  <a:schemeClr val="accent2"/>
                </a:solidFill>
              </a:rPr>
              <a:t>SPS</a:t>
            </a:r>
            <a:endParaRPr lang="en-GB" dirty="0">
              <a:solidFill>
                <a:schemeClr val="accent2"/>
              </a:solidFill>
            </a:endParaRPr>
          </a:p>
        </p:txBody>
      </p:sp>
    </p:spTree>
    <p:extLst>
      <p:ext uri="{BB962C8B-B14F-4D97-AF65-F5344CB8AC3E}">
        <p14:creationId xmlns:p14="http://schemas.microsoft.com/office/powerpoint/2010/main" val="228241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B71B-0114-4975-AF26-8312F2D801F1}"/>
              </a:ext>
            </a:extLst>
          </p:cNvPr>
          <p:cNvSpPr>
            <a:spLocks noGrp="1"/>
          </p:cNvSpPr>
          <p:nvPr>
            <p:ph type="title"/>
          </p:nvPr>
        </p:nvSpPr>
        <p:spPr/>
        <p:txBody>
          <a:bodyPr/>
          <a:lstStyle/>
          <a:p>
            <a:r>
              <a:rPr lang="en-US" dirty="0"/>
              <a:t>Intro to SPS</a:t>
            </a:r>
          </a:p>
        </p:txBody>
      </p:sp>
      <p:sp>
        <p:nvSpPr>
          <p:cNvPr id="4" name="Slide Number Placeholder 3">
            <a:extLst>
              <a:ext uri="{FF2B5EF4-FFF2-40B4-BE49-F238E27FC236}">
                <a16:creationId xmlns:a16="http://schemas.microsoft.com/office/drawing/2014/main" id="{5ED09C3D-393C-4703-865D-7A7074835DD5}"/>
              </a:ext>
            </a:extLst>
          </p:cNvPr>
          <p:cNvSpPr>
            <a:spLocks noGrp="1"/>
          </p:cNvSpPr>
          <p:nvPr>
            <p:ph type="sldNum" sz="quarter" idx="11"/>
          </p:nvPr>
        </p:nvSpPr>
        <p:spPr/>
        <p:txBody>
          <a:bodyPr/>
          <a:lstStyle/>
          <a:p>
            <a:fld id="{00E6A5BD-C011-4A45-AA3A-201790FB7F2B}" type="slidenum">
              <a:rPr lang="en-CA" smtClean="0"/>
              <a:pPr/>
              <a:t>13</a:t>
            </a:fld>
            <a:endParaRPr lang="en-CA" dirty="0"/>
          </a:p>
        </p:txBody>
      </p:sp>
      <p:sp>
        <p:nvSpPr>
          <p:cNvPr id="3" name="Footer Placeholder 2">
            <a:extLst>
              <a:ext uri="{FF2B5EF4-FFF2-40B4-BE49-F238E27FC236}">
                <a16:creationId xmlns:a16="http://schemas.microsoft.com/office/drawing/2014/main" id="{40A1BA43-A660-44DE-B0A4-11F255193177}"/>
              </a:ext>
            </a:extLst>
          </p:cNvPr>
          <p:cNvSpPr>
            <a:spLocks noGrp="1"/>
          </p:cNvSpPr>
          <p:nvPr>
            <p:ph type="ftr" sz="quarter" idx="12"/>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209058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F5411BF-7964-4496-B65A-52C3A4E0099F}"/>
              </a:ext>
            </a:extLst>
          </p:cNvPr>
          <p:cNvGrpSpPr/>
          <p:nvPr/>
        </p:nvGrpSpPr>
        <p:grpSpPr>
          <a:xfrm>
            <a:off x="2111" y="0"/>
            <a:ext cx="12184602" cy="6858000"/>
            <a:chOff x="2111" y="0"/>
            <a:chExt cx="12184602" cy="6858000"/>
          </a:xfrm>
        </p:grpSpPr>
        <p:pic>
          <p:nvPicPr>
            <p:cNvPr id="10" name="Picture 9">
              <a:extLst>
                <a:ext uri="{FF2B5EF4-FFF2-40B4-BE49-F238E27FC236}">
                  <a16:creationId xmlns:a16="http://schemas.microsoft.com/office/drawing/2014/main" id="{5C76BED2-3A30-4D52-9B25-EF7C37E3A37C}"/>
                </a:ext>
              </a:extLst>
            </p:cNvPr>
            <p:cNvPicPr>
              <a:picLocks noChangeAspect="1"/>
            </p:cNvPicPr>
            <p:nvPr/>
          </p:nvPicPr>
          <p:blipFill>
            <a:blip r:embed="rId2"/>
            <a:stretch>
              <a:fillRect/>
            </a:stretch>
          </p:blipFill>
          <p:spPr>
            <a:xfrm>
              <a:off x="2111" y="0"/>
              <a:ext cx="12184602" cy="6858000"/>
            </a:xfrm>
            <a:prstGeom prst="rect">
              <a:avLst/>
            </a:prstGeom>
          </p:spPr>
        </p:pic>
        <p:pic>
          <p:nvPicPr>
            <p:cNvPr id="11" name="Picture 10">
              <a:extLst>
                <a:ext uri="{FF2B5EF4-FFF2-40B4-BE49-F238E27FC236}">
                  <a16:creationId xmlns:a16="http://schemas.microsoft.com/office/drawing/2014/main" id="{ED3F8333-F7FE-42EA-BB7A-6D84C6F33957}"/>
                </a:ext>
              </a:extLst>
            </p:cNvPr>
            <p:cNvPicPr>
              <a:picLocks noChangeAspect="1"/>
            </p:cNvPicPr>
            <p:nvPr/>
          </p:nvPicPr>
          <p:blipFill>
            <a:blip r:embed="rId3"/>
            <a:stretch>
              <a:fillRect/>
            </a:stretch>
          </p:blipFill>
          <p:spPr>
            <a:xfrm>
              <a:off x="439304" y="6280439"/>
              <a:ext cx="3514725" cy="171450"/>
            </a:xfrm>
            <a:prstGeom prst="rect">
              <a:avLst/>
            </a:prstGeom>
          </p:spPr>
        </p:pic>
      </p:grpSp>
    </p:spTree>
    <p:extLst>
      <p:ext uri="{BB962C8B-B14F-4D97-AF65-F5344CB8AC3E}">
        <p14:creationId xmlns:p14="http://schemas.microsoft.com/office/powerpoint/2010/main" val="172779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C409EE-9A01-44BD-AD6D-C1E164676B41}"/>
              </a:ext>
            </a:extLst>
          </p:cNvPr>
          <p:cNvPicPr>
            <a:picLocks noChangeAspect="1"/>
          </p:cNvPicPr>
          <p:nvPr/>
        </p:nvPicPr>
        <p:blipFill rotWithShape="1">
          <a:blip r:embed="rId2"/>
          <a:srcRect l="-1" r="732"/>
          <a:stretch/>
        </p:blipFill>
        <p:spPr>
          <a:xfrm>
            <a:off x="1" y="0"/>
            <a:ext cx="12099636" cy="5218341"/>
          </a:xfrm>
          <a:prstGeom prst="rect">
            <a:avLst/>
          </a:prstGeom>
        </p:spPr>
      </p:pic>
    </p:spTree>
    <p:extLst>
      <p:ext uri="{BB962C8B-B14F-4D97-AF65-F5344CB8AC3E}">
        <p14:creationId xmlns:p14="http://schemas.microsoft.com/office/powerpoint/2010/main" val="125743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601B9A-AA9D-4B24-9465-7CDC5177DF24}"/>
              </a:ext>
            </a:extLst>
          </p:cNvPr>
          <p:cNvPicPr>
            <a:picLocks noChangeAspect="1"/>
          </p:cNvPicPr>
          <p:nvPr/>
        </p:nvPicPr>
        <p:blipFill>
          <a:blip r:embed="rId2"/>
          <a:stretch>
            <a:fillRect/>
          </a:stretch>
        </p:blipFill>
        <p:spPr>
          <a:xfrm>
            <a:off x="44450" y="0"/>
            <a:ext cx="12144375" cy="5762625"/>
          </a:xfrm>
          <a:prstGeom prst="rect">
            <a:avLst/>
          </a:prstGeom>
        </p:spPr>
      </p:pic>
    </p:spTree>
    <p:extLst>
      <p:ext uri="{BB962C8B-B14F-4D97-AF65-F5344CB8AC3E}">
        <p14:creationId xmlns:p14="http://schemas.microsoft.com/office/powerpoint/2010/main" val="141720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1BBC2B6-ED87-4EB3-9222-C2C574DB33C4}"/>
              </a:ext>
            </a:extLst>
          </p:cNvPr>
          <p:cNvGrpSpPr/>
          <p:nvPr/>
        </p:nvGrpSpPr>
        <p:grpSpPr>
          <a:xfrm>
            <a:off x="17462" y="23812"/>
            <a:ext cx="12153900" cy="6810375"/>
            <a:chOff x="17462" y="23812"/>
            <a:chExt cx="12153900" cy="6810375"/>
          </a:xfrm>
        </p:grpSpPr>
        <p:pic>
          <p:nvPicPr>
            <p:cNvPr id="2" name="Picture 1">
              <a:extLst>
                <a:ext uri="{FF2B5EF4-FFF2-40B4-BE49-F238E27FC236}">
                  <a16:creationId xmlns:a16="http://schemas.microsoft.com/office/drawing/2014/main" id="{E2829024-856D-45E4-B8A4-ED583B730EF1}"/>
                </a:ext>
              </a:extLst>
            </p:cNvPr>
            <p:cNvPicPr>
              <a:picLocks noChangeAspect="1"/>
            </p:cNvPicPr>
            <p:nvPr/>
          </p:nvPicPr>
          <p:blipFill>
            <a:blip r:embed="rId2"/>
            <a:stretch>
              <a:fillRect/>
            </a:stretch>
          </p:blipFill>
          <p:spPr>
            <a:xfrm>
              <a:off x="17462" y="23812"/>
              <a:ext cx="12153900" cy="6810375"/>
            </a:xfrm>
            <a:prstGeom prst="rect">
              <a:avLst/>
            </a:prstGeom>
          </p:spPr>
        </p:pic>
        <p:sp>
          <p:nvSpPr>
            <p:cNvPr id="4" name="Rectangle 3">
              <a:extLst>
                <a:ext uri="{FF2B5EF4-FFF2-40B4-BE49-F238E27FC236}">
                  <a16:creationId xmlns:a16="http://schemas.microsoft.com/office/drawing/2014/main" id="{364F5BBB-96AA-4844-9331-6D2C1308AB05}"/>
                </a:ext>
              </a:extLst>
            </p:cNvPr>
            <p:cNvSpPr/>
            <p:nvPr/>
          </p:nvSpPr>
          <p:spPr>
            <a:xfrm>
              <a:off x="397164" y="6197600"/>
              <a:ext cx="3528291" cy="32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9364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B71B-0114-4975-AF26-8312F2D801F1}"/>
              </a:ext>
            </a:extLst>
          </p:cNvPr>
          <p:cNvSpPr>
            <a:spLocks noGrp="1"/>
          </p:cNvSpPr>
          <p:nvPr>
            <p:ph type="title"/>
          </p:nvPr>
        </p:nvSpPr>
        <p:spPr>
          <a:xfrm>
            <a:off x="539612" y="1550807"/>
            <a:ext cx="11109600" cy="1341906"/>
          </a:xfrm>
        </p:spPr>
        <p:txBody>
          <a:bodyPr/>
          <a:lstStyle/>
          <a:p>
            <a:r>
              <a:rPr lang="en-US" dirty="0"/>
              <a:t>Baker Hughes Challenge</a:t>
            </a:r>
            <a:br>
              <a:rPr lang="en-US" dirty="0"/>
            </a:br>
            <a:br>
              <a:rPr lang="en-US" dirty="0"/>
            </a:br>
            <a:r>
              <a:rPr lang="en-US" dirty="0"/>
              <a:t>Activity Durations in EPC Projects</a:t>
            </a:r>
          </a:p>
        </p:txBody>
      </p:sp>
      <p:sp>
        <p:nvSpPr>
          <p:cNvPr id="4" name="Slide Number Placeholder 3">
            <a:extLst>
              <a:ext uri="{FF2B5EF4-FFF2-40B4-BE49-F238E27FC236}">
                <a16:creationId xmlns:a16="http://schemas.microsoft.com/office/drawing/2014/main" id="{5ED09C3D-393C-4703-865D-7A7074835DD5}"/>
              </a:ext>
            </a:extLst>
          </p:cNvPr>
          <p:cNvSpPr>
            <a:spLocks noGrp="1"/>
          </p:cNvSpPr>
          <p:nvPr>
            <p:ph type="sldNum" sz="quarter" idx="11"/>
          </p:nvPr>
        </p:nvSpPr>
        <p:spPr/>
        <p:txBody>
          <a:bodyPr/>
          <a:lstStyle/>
          <a:p>
            <a:fld id="{00E6A5BD-C011-4A45-AA3A-201790FB7F2B}" type="slidenum">
              <a:rPr lang="en-CA" smtClean="0"/>
              <a:pPr/>
              <a:t>18</a:t>
            </a:fld>
            <a:endParaRPr lang="en-CA" dirty="0"/>
          </a:p>
        </p:txBody>
      </p:sp>
      <p:sp>
        <p:nvSpPr>
          <p:cNvPr id="3" name="Footer Placeholder 2">
            <a:extLst>
              <a:ext uri="{FF2B5EF4-FFF2-40B4-BE49-F238E27FC236}">
                <a16:creationId xmlns:a16="http://schemas.microsoft.com/office/drawing/2014/main" id="{40A1BA43-A660-44DE-B0A4-11F255193177}"/>
              </a:ext>
            </a:extLst>
          </p:cNvPr>
          <p:cNvSpPr>
            <a:spLocks noGrp="1"/>
          </p:cNvSpPr>
          <p:nvPr>
            <p:ph type="ftr" sz="quarter" idx="12"/>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125931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61FFC47-033D-D341-B3D2-664741995EFD}"/>
              </a:ext>
            </a:extLst>
          </p:cNvPr>
          <p:cNvSpPr>
            <a:spLocks noGrp="1"/>
          </p:cNvSpPr>
          <p:nvPr>
            <p:ph type="body" sz="quarter" idx="17"/>
          </p:nvPr>
        </p:nvSpPr>
        <p:spPr>
          <a:xfrm>
            <a:off x="360291" y="913250"/>
            <a:ext cx="5273891" cy="5155043"/>
          </a:xfrm>
        </p:spPr>
        <p:txBody>
          <a:bodyPr/>
          <a:lstStyle/>
          <a:p>
            <a:r>
              <a:rPr lang="en-US" sz="2400" dirty="0"/>
              <a:t>EPC Projects</a:t>
            </a:r>
          </a:p>
          <a:p>
            <a:pPr marL="285750" lvl="1" indent="-285750">
              <a:buFont typeface="Arial" panose="020B0604020202020204" pitchFamily="34" charset="0"/>
              <a:buChar char="•"/>
            </a:pPr>
            <a:r>
              <a:rPr lang="en-US" sz="1600" dirty="0">
                <a:solidFill>
                  <a:schemeClr val="accent1"/>
                </a:solidFill>
              </a:rPr>
              <a:t>SPS – Subsea Production Systems – delivers EPC Projects (Engineering + Procurement + Construction) for Oil Majors and National Oil Companies</a:t>
            </a:r>
          </a:p>
          <a:p>
            <a:pPr marL="285750" lvl="1" indent="-285750">
              <a:buFont typeface="Arial" panose="020B0604020202020204" pitchFamily="34" charset="0"/>
              <a:buChar char="•"/>
            </a:pPr>
            <a:r>
              <a:rPr lang="en-US" sz="1600" dirty="0">
                <a:solidFill>
                  <a:schemeClr val="accent1"/>
                </a:solidFill>
              </a:rPr>
              <a:t>These projects are managed through Primavera P6 and are made of multiple schedules, each with hundreds of Activities</a:t>
            </a:r>
          </a:p>
          <a:p>
            <a:pPr marL="285750" lvl="1" indent="-285750">
              <a:buFont typeface="Arial" panose="020B0604020202020204" pitchFamily="34" charset="0"/>
              <a:buChar char="•"/>
            </a:pPr>
            <a:r>
              <a:rPr lang="en-US" sz="1600" dirty="0">
                <a:solidFill>
                  <a:schemeClr val="accent1"/>
                </a:solidFill>
              </a:rPr>
              <a:t>Activity Durations are baselined, but there is variance vs Actual Durations that we would like to assess and potentially to </a:t>
            </a:r>
            <a:r>
              <a:rPr lang="en-US" sz="1600" dirty="0" err="1">
                <a:solidFill>
                  <a:schemeClr val="accent1"/>
                </a:solidFill>
              </a:rPr>
              <a:t>minimise</a:t>
            </a:r>
            <a:endParaRPr lang="en-US" sz="1600" dirty="0">
              <a:solidFill>
                <a:schemeClr val="accent1"/>
              </a:solidFill>
            </a:endParaRPr>
          </a:p>
          <a:p>
            <a:pPr lvl="1"/>
            <a:endParaRPr lang="en-US" sz="700" dirty="0">
              <a:solidFill>
                <a:schemeClr val="accent1"/>
              </a:solidFill>
            </a:endParaRPr>
          </a:p>
          <a:p>
            <a:pPr lvl="1"/>
            <a:r>
              <a:rPr lang="en-US" sz="2400" dirty="0">
                <a:solidFill>
                  <a:schemeClr val="accent1"/>
                </a:solidFill>
                <a:latin typeface="+mj-lt"/>
                <a:cs typeface="Poppins SemiBold" pitchFamily="2" charset="77"/>
              </a:rPr>
              <a:t>What we would like to know</a:t>
            </a:r>
          </a:p>
          <a:p>
            <a:pPr lvl="1"/>
            <a:r>
              <a:rPr lang="en-US" sz="1600" dirty="0">
                <a:solidFill>
                  <a:schemeClr val="accent1"/>
                </a:solidFill>
              </a:rPr>
              <a:t>As a business, we would like you to help us understand our Activity Duration Variance based on the data provided.</a:t>
            </a:r>
          </a:p>
          <a:p>
            <a:pPr lvl="1"/>
            <a:r>
              <a:rPr lang="en-US" sz="1600" dirty="0">
                <a:solidFill>
                  <a:schemeClr val="accent1"/>
                </a:solidFill>
              </a:rPr>
              <a:t>Note that our interest here is not on the delay to start Activities but on the Start to Finish Durations</a:t>
            </a:r>
          </a:p>
          <a:p>
            <a:pPr marL="285750" lvl="1" indent="-285750">
              <a:buFont typeface="Arial" panose="020B0604020202020204" pitchFamily="34" charset="0"/>
              <a:buChar char="•"/>
            </a:pPr>
            <a:endParaRPr lang="en-US" sz="1600" dirty="0">
              <a:solidFill>
                <a:schemeClr val="accent1"/>
              </a:solidFill>
            </a:endParaRPr>
          </a:p>
        </p:txBody>
      </p:sp>
      <p:sp>
        <p:nvSpPr>
          <p:cNvPr id="4" name="Slide Number Placeholder 3">
            <a:extLst>
              <a:ext uri="{FF2B5EF4-FFF2-40B4-BE49-F238E27FC236}">
                <a16:creationId xmlns:a16="http://schemas.microsoft.com/office/drawing/2014/main" id="{BC29F36B-D96E-8C41-BE2E-C67AD3D1DB17}"/>
              </a:ext>
            </a:extLst>
          </p:cNvPr>
          <p:cNvSpPr>
            <a:spLocks noGrp="1"/>
          </p:cNvSpPr>
          <p:nvPr>
            <p:ph type="sldNum" sz="quarter" idx="19"/>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19</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2" name="Title 1">
            <a:extLst>
              <a:ext uri="{FF2B5EF4-FFF2-40B4-BE49-F238E27FC236}">
                <a16:creationId xmlns:a16="http://schemas.microsoft.com/office/drawing/2014/main" id="{B660D83A-CD08-8C44-8E2B-CC9EF5D59D19}"/>
              </a:ext>
            </a:extLst>
          </p:cNvPr>
          <p:cNvSpPr>
            <a:spLocks noGrp="1"/>
          </p:cNvSpPr>
          <p:nvPr>
            <p:ph type="title"/>
          </p:nvPr>
        </p:nvSpPr>
        <p:spPr>
          <a:xfrm>
            <a:off x="258981" y="218477"/>
            <a:ext cx="11298152" cy="455509"/>
          </a:xfrm>
        </p:spPr>
        <p:txBody>
          <a:bodyPr/>
          <a:lstStyle/>
          <a:p>
            <a:r>
              <a:rPr lang="en-US" dirty="0"/>
              <a:t>Challenge: </a:t>
            </a:r>
            <a:r>
              <a:rPr lang="en-US" dirty="0" err="1"/>
              <a:t>Analyse</a:t>
            </a:r>
            <a:r>
              <a:rPr lang="en-US" dirty="0"/>
              <a:t> Activity Durations in EPC Projects</a:t>
            </a:r>
          </a:p>
        </p:txBody>
      </p:sp>
      <p:sp>
        <p:nvSpPr>
          <p:cNvPr id="3" name="Footer Placeholder 2">
            <a:extLst>
              <a:ext uri="{FF2B5EF4-FFF2-40B4-BE49-F238E27FC236}">
                <a16:creationId xmlns:a16="http://schemas.microsoft.com/office/drawing/2014/main" id="{941912CD-6D29-453C-A586-B4D1AD5835F5}"/>
              </a:ext>
            </a:extLst>
          </p:cNvPr>
          <p:cNvSpPr>
            <a:spLocks noGrp="1"/>
          </p:cNvSpPr>
          <p:nvPr>
            <p:ph type="ftr" sz="quarter" idx="20"/>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dirty="0">
                <a:ln>
                  <a:noFill/>
                </a:ln>
                <a:solidFill>
                  <a:srgbClr val="939393"/>
                </a:solidFill>
                <a:effectLst/>
                <a:uLnTx/>
                <a:uFillTx/>
                <a:latin typeface="Poppins"/>
                <a:ea typeface="+mn-ea"/>
                <a:cs typeface="+mn-cs"/>
              </a:rPr>
              <a:t>Copyright 2019 Baker Hughes Company LLC. All rights reserved.</a:t>
            </a:r>
          </a:p>
        </p:txBody>
      </p:sp>
      <p:sp>
        <p:nvSpPr>
          <p:cNvPr id="26" name="Content Placeholder 7">
            <a:extLst>
              <a:ext uri="{FF2B5EF4-FFF2-40B4-BE49-F238E27FC236}">
                <a16:creationId xmlns:a16="http://schemas.microsoft.com/office/drawing/2014/main" id="{8172757D-D279-4F47-9AC0-F8482C124CDC}"/>
              </a:ext>
            </a:extLst>
          </p:cNvPr>
          <p:cNvSpPr txBox="1">
            <a:spLocks/>
          </p:cNvSpPr>
          <p:nvPr/>
        </p:nvSpPr>
        <p:spPr>
          <a:xfrm>
            <a:off x="6094412" y="897919"/>
            <a:ext cx="5273891" cy="5318100"/>
          </a:xfrm>
          <a:prstGeom prst="rect">
            <a:avLst/>
          </a:prstGeom>
        </p:spPr>
        <p:txBody>
          <a:bodyPr vert="horz" lIns="0" tIns="0" rIns="0" bIns="0" rtlCol="0">
            <a:noAutofit/>
          </a:bodyPr>
          <a:lstStyle>
            <a:lvl1pPr marL="0" indent="0" algn="l" defTabSz="1218621" rtl="0" eaLnBrk="1" latinLnBrk="0" hangingPunct="1">
              <a:lnSpc>
                <a:spcPct val="100000"/>
              </a:lnSpc>
              <a:spcBef>
                <a:spcPts val="0"/>
              </a:spcBef>
              <a:spcAft>
                <a:spcPts val="500"/>
              </a:spcAft>
              <a:buFont typeface="Arial" panose="020B0604020202020204" pitchFamily="34" charset="0"/>
              <a:buNone/>
              <a:defRPr sz="2399" b="0" i="0" kern="1200">
                <a:solidFill>
                  <a:schemeClr val="accent1"/>
                </a:solidFill>
                <a:latin typeface="+mj-lt"/>
                <a:ea typeface="+mn-ea"/>
                <a:cs typeface="Poppins SemiBold" pitchFamily="2" charset="77"/>
              </a:defRPr>
            </a:lvl1pPr>
            <a:lvl2pPr marL="0" indent="0" algn="l" defTabSz="1218621"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399" indent="-171399" algn="l" defTabSz="1218621"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496" indent="-171399" algn="l" defTabSz="1218621"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244" indent="-171399" algn="l" defTabSz="1218621"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0993" indent="-172748" algn="l" defTabSz="1218621"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3741" indent="-172748" algn="l" defTabSz="1218621"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489" indent="-172748" algn="l" defTabSz="1218621"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237" indent="-172748" algn="l" defTabSz="1218621"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r>
              <a:rPr lang="en-US" sz="2400" dirty="0"/>
              <a:t>Description of Data provided</a:t>
            </a:r>
          </a:p>
          <a:p>
            <a:pPr marL="285750" lvl="1" indent="-285750">
              <a:buFont typeface="Arial" panose="020B0604020202020204" pitchFamily="34" charset="0"/>
              <a:buChar char="•"/>
            </a:pPr>
            <a:r>
              <a:rPr lang="en-US" sz="1600" dirty="0">
                <a:solidFill>
                  <a:schemeClr val="accent1"/>
                </a:solidFill>
              </a:rPr>
              <a:t>In the attached CSV file, each of the 95,995 lines corresponds to one activity out of 111 Active Primavera P6 Schedules of our SPS business</a:t>
            </a:r>
          </a:p>
          <a:p>
            <a:pPr marL="285750" lvl="1" indent="-285750">
              <a:buFont typeface="Arial" panose="020B0604020202020204" pitchFamily="34" charset="0"/>
              <a:buChar char="•"/>
            </a:pPr>
            <a:r>
              <a:rPr lang="en-US" sz="1600" dirty="0">
                <a:solidFill>
                  <a:schemeClr val="accent1"/>
                </a:solidFill>
              </a:rPr>
              <a:t>Data is </a:t>
            </a:r>
            <a:r>
              <a:rPr lang="en-US" sz="1600" dirty="0" err="1">
                <a:solidFill>
                  <a:schemeClr val="accent1"/>
                </a:solidFill>
              </a:rPr>
              <a:t>pseudonymised</a:t>
            </a:r>
            <a:r>
              <a:rPr lang="en-US" sz="1600" dirty="0">
                <a:solidFill>
                  <a:schemeClr val="accent1"/>
                </a:solidFill>
              </a:rPr>
              <a:t> to protect BH’s IP:</a:t>
            </a:r>
          </a:p>
          <a:p>
            <a:pPr marL="457149" lvl="2" indent="-285750">
              <a:buFont typeface="Wingdings" panose="05000000000000000000" pitchFamily="2" charset="2"/>
              <a:buChar char="ü"/>
            </a:pPr>
            <a:r>
              <a:rPr lang="en-US" sz="1600" dirty="0">
                <a:solidFill>
                  <a:schemeClr val="accent1"/>
                </a:solidFill>
              </a:rPr>
              <a:t>Schedules (Projects) numbered 1-111 </a:t>
            </a:r>
          </a:p>
          <a:p>
            <a:pPr marL="457149" lvl="2" indent="-285750">
              <a:buFont typeface="Wingdings" panose="05000000000000000000" pitchFamily="2" charset="2"/>
              <a:buChar char="ü"/>
            </a:pPr>
            <a:r>
              <a:rPr lang="en-US" sz="1600" dirty="0">
                <a:solidFill>
                  <a:schemeClr val="accent1"/>
                </a:solidFill>
              </a:rPr>
              <a:t>Product Lines numbered 1-4</a:t>
            </a:r>
          </a:p>
          <a:p>
            <a:pPr marL="457149" lvl="2" indent="-285750">
              <a:buFont typeface="Wingdings" panose="05000000000000000000" pitchFamily="2" charset="2"/>
              <a:buChar char="ü"/>
            </a:pPr>
            <a:r>
              <a:rPr lang="en-US" sz="1600" dirty="0">
                <a:solidFill>
                  <a:schemeClr val="accent1"/>
                </a:solidFill>
              </a:rPr>
              <a:t>Activity Status: Not Started / Completed / In Progress</a:t>
            </a:r>
          </a:p>
          <a:p>
            <a:pPr marL="457149" lvl="2" indent="-285750">
              <a:buFont typeface="Wingdings" panose="05000000000000000000" pitchFamily="2" charset="2"/>
              <a:buChar char="ü"/>
            </a:pPr>
            <a:r>
              <a:rPr lang="en-US" sz="1600" dirty="0">
                <a:solidFill>
                  <a:schemeClr val="accent1"/>
                </a:solidFill>
              </a:rPr>
              <a:t>Departments numbered 1-9</a:t>
            </a:r>
          </a:p>
          <a:p>
            <a:pPr marL="457149" lvl="2" indent="-285750">
              <a:buFont typeface="Wingdings" panose="05000000000000000000" pitchFamily="2" charset="2"/>
              <a:buChar char="ü"/>
            </a:pPr>
            <a:r>
              <a:rPr lang="en-US" sz="1600" dirty="0">
                <a:solidFill>
                  <a:schemeClr val="accent1"/>
                </a:solidFill>
              </a:rPr>
              <a:t>Activity Types numbered 1-52</a:t>
            </a:r>
          </a:p>
          <a:p>
            <a:pPr marL="457149" lvl="2" indent="-285750">
              <a:buFont typeface="Wingdings" panose="05000000000000000000" pitchFamily="2" charset="2"/>
              <a:buChar char="ü"/>
            </a:pPr>
            <a:r>
              <a:rPr lang="en-US" sz="1600" dirty="0">
                <a:solidFill>
                  <a:schemeClr val="accent1"/>
                </a:solidFill>
              </a:rPr>
              <a:t>Codes with </a:t>
            </a:r>
            <a:r>
              <a:rPr lang="en-US" sz="1600" dirty="0" err="1">
                <a:solidFill>
                  <a:schemeClr val="accent1"/>
                </a:solidFill>
              </a:rPr>
              <a:t>x.x.x.x.x</a:t>
            </a:r>
            <a:r>
              <a:rPr lang="en-US" sz="1600" dirty="0">
                <a:solidFill>
                  <a:schemeClr val="accent1"/>
                </a:solidFill>
              </a:rPr>
              <a:t>…x hierarchical structure to refer to our product make-up and other considerations</a:t>
            </a:r>
          </a:p>
          <a:p>
            <a:pPr marL="457149" lvl="2" indent="-285750">
              <a:buFont typeface="Wingdings" panose="05000000000000000000" pitchFamily="2" charset="2"/>
              <a:buChar char="ü"/>
            </a:pPr>
            <a:r>
              <a:rPr lang="en-US" sz="1600" dirty="0">
                <a:solidFill>
                  <a:schemeClr val="accent1"/>
                </a:solidFill>
              </a:rPr>
              <a:t>Activity “Class” 1 or 2 </a:t>
            </a:r>
          </a:p>
          <a:p>
            <a:pPr marL="457149" lvl="2" indent="-285750">
              <a:buFont typeface="Wingdings" panose="05000000000000000000" pitchFamily="2" charset="2"/>
              <a:buChar char="ü"/>
            </a:pPr>
            <a:r>
              <a:rPr lang="en-US" sz="1600" dirty="0">
                <a:solidFill>
                  <a:schemeClr val="accent1"/>
                </a:solidFill>
              </a:rPr>
              <a:t>Baseline Start &amp; Finish dates &amp; Duration in days</a:t>
            </a:r>
          </a:p>
          <a:p>
            <a:pPr marL="457149" lvl="2" indent="-285750">
              <a:buFont typeface="Wingdings" panose="05000000000000000000" pitchFamily="2" charset="2"/>
              <a:buChar char="ü"/>
            </a:pPr>
            <a:r>
              <a:rPr lang="en-US" sz="1600" dirty="0">
                <a:solidFill>
                  <a:schemeClr val="accent1"/>
                </a:solidFill>
              </a:rPr>
              <a:t>Forecast Start &amp; Finish dates &amp; Duration in days</a:t>
            </a:r>
          </a:p>
          <a:p>
            <a:pPr lvl="2" indent="0">
              <a:buNone/>
            </a:pPr>
            <a:r>
              <a:rPr lang="en-US" sz="1600" u="sng" dirty="0">
                <a:solidFill>
                  <a:schemeClr val="accent1"/>
                </a:solidFill>
              </a:rPr>
              <a:t>Note</a:t>
            </a:r>
            <a:r>
              <a:rPr lang="en-US" sz="1600" dirty="0">
                <a:solidFill>
                  <a:schemeClr val="accent1"/>
                </a:solidFill>
              </a:rPr>
              <a:t>: In Completed Activities, Forecast = Actual</a:t>
            </a:r>
          </a:p>
          <a:p>
            <a:pPr marL="457149" lvl="2" indent="-285750">
              <a:buFont typeface="Wingdings" panose="05000000000000000000" pitchFamily="2" charset="2"/>
              <a:buChar char="ü"/>
            </a:pPr>
            <a:endParaRPr lang="en-US" sz="1600" dirty="0">
              <a:solidFill>
                <a:schemeClr val="accent1"/>
              </a:solidFill>
            </a:endParaRPr>
          </a:p>
          <a:p>
            <a:pPr marL="457149" lvl="2" indent="-285750">
              <a:buFont typeface="Wingdings" panose="05000000000000000000" pitchFamily="2" charset="2"/>
              <a:buChar char="ü"/>
            </a:pPr>
            <a:endParaRPr lang="en-US" sz="1600" dirty="0">
              <a:solidFill>
                <a:schemeClr val="accent1"/>
              </a:solidFill>
            </a:endParaRPr>
          </a:p>
          <a:p>
            <a:pPr marL="457149" lvl="2" indent="-285750">
              <a:buFont typeface="Wingdings" panose="05000000000000000000" pitchFamily="2" charset="2"/>
              <a:buChar char="ü"/>
            </a:pPr>
            <a:endParaRPr lang="en-US" sz="1600" dirty="0">
              <a:solidFill>
                <a:schemeClr val="accent1"/>
              </a:solidFill>
            </a:endParaRPr>
          </a:p>
          <a:p>
            <a:pPr marL="285750" indent="-28575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84CE3286-42FA-4E48-8FCA-6D51424F3A00}"/>
              </a:ext>
            </a:extLst>
          </p:cNvPr>
          <p:cNvSpPr txBox="1"/>
          <p:nvPr/>
        </p:nvSpPr>
        <p:spPr>
          <a:xfrm>
            <a:off x="264290" y="6581001"/>
            <a:ext cx="11660243" cy="276999"/>
          </a:xfrm>
          <a:prstGeom prst="rect">
            <a:avLst/>
          </a:prstGeom>
          <a:noFill/>
        </p:spPr>
        <p:txBody>
          <a:bodyPr wrap="none" lIns="0" tIns="0" rIns="0" bIns="0" rtlCol="0">
            <a:spAutoFit/>
          </a:bodyPr>
          <a:lstStyle/>
          <a:p>
            <a:r>
              <a:rPr lang="en-US" sz="900" b="1" dirty="0"/>
              <a:t>Please note that all data, documents and submissions are for the purposes of the hackathon only, please do not copy, distribute or reproduce for any purpose without prior approval from the Author</a:t>
            </a:r>
            <a:endParaRPr lang="en-US" sz="900" dirty="0">
              <a:solidFill>
                <a:schemeClr val="accent1"/>
              </a:solidFill>
            </a:endParaRPr>
          </a:p>
          <a:p>
            <a:endParaRPr lang="en-GB" sz="900" dirty="0">
              <a:solidFill>
                <a:schemeClr val="accent2"/>
              </a:solidFill>
            </a:endParaRPr>
          </a:p>
        </p:txBody>
      </p:sp>
    </p:spTree>
    <p:extLst>
      <p:ext uri="{BB962C8B-B14F-4D97-AF65-F5344CB8AC3E}">
        <p14:creationId xmlns:p14="http://schemas.microsoft.com/office/powerpoint/2010/main" val="47180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B71B-0114-4975-AF26-8312F2D801F1}"/>
              </a:ext>
            </a:extLst>
          </p:cNvPr>
          <p:cNvSpPr>
            <a:spLocks noGrp="1"/>
          </p:cNvSpPr>
          <p:nvPr>
            <p:ph type="title"/>
          </p:nvPr>
        </p:nvSpPr>
        <p:spPr/>
        <p:txBody>
          <a:bodyPr/>
          <a:lstStyle/>
          <a:p>
            <a:r>
              <a:rPr lang="en-US" dirty="0"/>
              <a:t>Intro to Baker Hughes</a:t>
            </a:r>
          </a:p>
        </p:txBody>
      </p:sp>
      <p:sp>
        <p:nvSpPr>
          <p:cNvPr id="4" name="Slide Number Placeholder 3">
            <a:extLst>
              <a:ext uri="{FF2B5EF4-FFF2-40B4-BE49-F238E27FC236}">
                <a16:creationId xmlns:a16="http://schemas.microsoft.com/office/drawing/2014/main" id="{5ED09C3D-393C-4703-865D-7A7074835DD5}"/>
              </a:ext>
            </a:extLst>
          </p:cNvPr>
          <p:cNvSpPr>
            <a:spLocks noGrp="1"/>
          </p:cNvSpPr>
          <p:nvPr>
            <p:ph type="sldNum" sz="quarter" idx="11"/>
          </p:nvPr>
        </p:nvSpPr>
        <p:spPr/>
        <p:txBody>
          <a:bodyPr/>
          <a:lstStyle/>
          <a:p>
            <a:fld id="{00E6A5BD-C011-4A45-AA3A-201790FB7F2B}" type="slidenum">
              <a:rPr lang="en-CA" smtClean="0"/>
              <a:pPr/>
              <a:t>2</a:t>
            </a:fld>
            <a:endParaRPr lang="en-CA" dirty="0"/>
          </a:p>
        </p:txBody>
      </p:sp>
      <p:sp>
        <p:nvSpPr>
          <p:cNvPr id="3" name="Footer Placeholder 2">
            <a:extLst>
              <a:ext uri="{FF2B5EF4-FFF2-40B4-BE49-F238E27FC236}">
                <a16:creationId xmlns:a16="http://schemas.microsoft.com/office/drawing/2014/main" id="{40A1BA43-A660-44DE-B0A4-11F255193177}"/>
              </a:ext>
            </a:extLst>
          </p:cNvPr>
          <p:cNvSpPr>
            <a:spLocks noGrp="1"/>
          </p:cNvSpPr>
          <p:nvPr>
            <p:ph type="ftr" sz="quarter" idx="12"/>
          </p:nvPr>
        </p:nvSpPr>
        <p:spPr/>
        <p:txBody>
          <a:bodyPr/>
          <a:lstStyle/>
          <a:p>
            <a:r>
              <a:rPr lang="en-US" spc="-10" dirty="0">
                <a:solidFill>
                  <a:schemeClr val="accent4"/>
                </a:solidFill>
              </a:rPr>
              <a:t>Copyright 2019 Baker Hughes Company. All rights reserved.</a:t>
            </a:r>
          </a:p>
        </p:txBody>
      </p:sp>
    </p:spTree>
    <p:extLst>
      <p:ext uri="{BB962C8B-B14F-4D97-AF65-F5344CB8AC3E}">
        <p14:creationId xmlns:p14="http://schemas.microsoft.com/office/powerpoint/2010/main" val="67058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63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3E39974-74CA-4764-9CC9-C1FD5AD524E1}"/>
              </a:ext>
            </a:extLst>
          </p:cNvPr>
          <p:cNvSpPr/>
          <p:nvPr/>
        </p:nvSpPr>
        <p:spPr>
          <a:xfrm>
            <a:off x="-1" y="-2"/>
            <a:ext cx="10072915" cy="6858002"/>
          </a:xfrm>
          <a:prstGeom prst="rect">
            <a:avLst/>
          </a:prstGeom>
          <a:gradFill flip="none" rotWithShape="1">
            <a:gsLst>
              <a:gs pos="79000">
                <a:srgbClr val="000000">
                  <a:alpha val="56000"/>
                </a:srgbClr>
              </a:gs>
              <a:gs pos="100000">
                <a:srgbClr val="000000">
                  <a:alpha val="0"/>
                </a:srgbClr>
              </a:gs>
            </a:gsLst>
            <a:lin ang="0" scaled="1"/>
            <a:tileRect/>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Poppins"/>
              <a:ea typeface="+mn-ea"/>
              <a:cs typeface="+mn-cs"/>
            </a:endParaRPr>
          </a:p>
        </p:txBody>
      </p:sp>
      <p:sp>
        <p:nvSpPr>
          <p:cNvPr id="5" name="Title 2">
            <a:extLst>
              <a:ext uri="{FF2B5EF4-FFF2-40B4-BE49-F238E27FC236}">
                <a16:creationId xmlns:a16="http://schemas.microsoft.com/office/drawing/2014/main" id="{688D0303-F8A7-5B43-913C-D35516A974E5}"/>
              </a:ext>
            </a:extLst>
          </p:cNvPr>
          <p:cNvSpPr>
            <a:spLocks noGrp="1"/>
          </p:cNvSpPr>
          <p:nvPr>
            <p:ph type="title"/>
          </p:nvPr>
        </p:nvSpPr>
        <p:spPr>
          <a:xfrm>
            <a:off x="540000" y="585992"/>
            <a:ext cx="11109600" cy="898708"/>
          </a:xfrm>
        </p:spPr>
        <p:txBody>
          <a:bodyPr/>
          <a:lstStyle/>
          <a:p>
            <a:r>
              <a:rPr lang="en-US" dirty="0"/>
              <a:t>We take energy forward - </a:t>
            </a:r>
            <a:r>
              <a:rPr lang="en-US" dirty="0">
                <a:solidFill>
                  <a:srgbClr val="FFFFFF"/>
                </a:solidFill>
              </a:rPr>
              <a:t>making it cleaner, safer, and more efficient for people and the planet</a:t>
            </a:r>
            <a:endParaRPr lang="en-US" dirty="0"/>
          </a:p>
        </p:txBody>
      </p:sp>
      <p:sp>
        <p:nvSpPr>
          <p:cNvPr id="2" name="Slide Number Placeholder 1">
            <a:extLst>
              <a:ext uri="{FF2B5EF4-FFF2-40B4-BE49-F238E27FC236}">
                <a16:creationId xmlns:a16="http://schemas.microsoft.com/office/drawing/2014/main" id="{A37394A0-4961-E043-A70F-06BF5C05670C}"/>
              </a:ext>
            </a:extLst>
          </p:cNvPr>
          <p:cNvSpPr>
            <a:spLocks noGrp="1"/>
          </p:cNvSpPr>
          <p:nvPr>
            <p:ph type="sldNum" sz="quarter" idx="1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FFFFFF"/>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3</a:t>
            </a:fld>
            <a:endParaRPr kumimoji="0" lang="en-CA" sz="1000" b="0" i="0" u="none" strike="noStrike" kern="1200" cap="none" spc="-13" normalizeH="0" baseline="0" noProof="0" dirty="0">
              <a:ln>
                <a:noFill/>
              </a:ln>
              <a:solidFill>
                <a:srgbClr val="FFFFFF"/>
              </a:solidFill>
              <a:effectLst/>
              <a:uLnTx/>
              <a:uFillTx/>
              <a:latin typeface="Poppins SemiBold"/>
              <a:ea typeface="+mn-ea"/>
              <a:cs typeface="Poppins" pitchFamily="2" charset="77"/>
            </a:endParaRPr>
          </a:p>
        </p:txBody>
      </p:sp>
      <p:sp>
        <p:nvSpPr>
          <p:cNvPr id="3" name="Footer Placeholder 2">
            <a:extLst>
              <a:ext uri="{FF2B5EF4-FFF2-40B4-BE49-F238E27FC236}">
                <a16:creationId xmlns:a16="http://schemas.microsoft.com/office/drawing/2014/main" id="{CB05B786-04EA-415E-B600-A6412E7E5A1F}"/>
              </a:ext>
            </a:extLst>
          </p:cNvPr>
          <p:cNvSpPr>
            <a:spLocks noGrp="1"/>
          </p:cNvSpPr>
          <p:nvPr>
            <p:ph type="ftr" sz="quarter" idx="12"/>
          </p:nvPr>
        </p:nvSpPr>
        <p:spPr/>
        <p:txBody>
          <a:bodyPr anchor="b"/>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Poppins"/>
                <a:ea typeface="+mn-ea"/>
                <a:cs typeface="Poppins SemiBold" pitchFamily="2" charset="77"/>
              </a:rPr>
              <a:t>Copyright 2020 Baker Hughes Company. All rights reserved.</a:t>
            </a:r>
            <a:endParaRPr kumimoji="0" lang="en-US" sz="800" b="0" i="0" u="none" strike="noStrike" kern="1200" cap="none" spc="-10" normalizeH="0" baseline="0" noProof="0" dirty="0">
              <a:ln>
                <a:noFill/>
              </a:ln>
              <a:solidFill>
                <a:srgbClr val="FFFFFF"/>
              </a:solidFill>
              <a:effectLst/>
              <a:uLnTx/>
              <a:uFillTx/>
              <a:latin typeface="Poppins"/>
              <a:ea typeface="+mn-ea"/>
              <a:cs typeface="+mn-cs"/>
            </a:endParaRPr>
          </a:p>
        </p:txBody>
      </p:sp>
      <p:sp>
        <p:nvSpPr>
          <p:cNvPr id="6" name="TextBox 19">
            <a:extLst>
              <a:ext uri="{FF2B5EF4-FFF2-40B4-BE49-F238E27FC236}">
                <a16:creationId xmlns:a16="http://schemas.microsoft.com/office/drawing/2014/main" id="{56BFBA3E-F360-2746-BF71-E0FED1C4C4C7}"/>
              </a:ext>
            </a:extLst>
          </p:cNvPr>
          <p:cNvSpPr txBox="1">
            <a:spLocks noChangeArrowheads="1"/>
          </p:cNvSpPr>
          <p:nvPr/>
        </p:nvSpPr>
        <p:spPr bwMode="auto">
          <a:xfrm>
            <a:off x="3209239" y="3481762"/>
            <a:ext cx="2682248"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5000" b="0" i="0" u="none" strike="noStrike" kern="1200" cap="none" spc="0" normalizeH="0" baseline="0" noProof="0" dirty="0">
                <a:ln>
                  <a:noFill/>
                </a:ln>
                <a:solidFill>
                  <a:srgbClr val="FFFFFF"/>
                </a:solidFill>
                <a:effectLst/>
                <a:uLnTx/>
                <a:uFillTx/>
                <a:latin typeface="Poppins SemiBold"/>
                <a:ea typeface="+mn-ea"/>
                <a:cs typeface="Poppins" pitchFamily="2" charset="77"/>
              </a:rPr>
              <a:t>$687M</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In R&amp;D development</a:t>
            </a:r>
          </a:p>
        </p:txBody>
      </p:sp>
      <p:sp>
        <p:nvSpPr>
          <p:cNvPr id="7" name="TextBox 23">
            <a:extLst>
              <a:ext uri="{FF2B5EF4-FFF2-40B4-BE49-F238E27FC236}">
                <a16:creationId xmlns:a16="http://schemas.microsoft.com/office/drawing/2014/main" id="{DEAD47AB-24F6-8446-ABBC-987BBE6B8DE8}"/>
              </a:ext>
            </a:extLst>
          </p:cNvPr>
          <p:cNvSpPr txBox="1">
            <a:spLocks noChangeArrowheads="1"/>
          </p:cNvSpPr>
          <p:nvPr/>
        </p:nvSpPr>
        <p:spPr bwMode="auto">
          <a:xfrm>
            <a:off x="3209239" y="1964139"/>
            <a:ext cx="268224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5000" b="0" i="0" u="none" strike="noStrike" kern="1200" cap="none" spc="0" normalizeH="0" baseline="0" noProof="0" dirty="0">
                <a:ln>
                  <a:noFill/>
                </a:ln>
                <a:solidFill>
                  <a:srgbClr val="FFFFFF"/>
                </a:solidFill>
                <a:effectLst/>
                <a:uLnTx/>
                <a:uFillTx/>
                <a:latin typeface="Poppins SemiBold"/>
                <a:ea typeface="+mn-ea"/>
                <a:cs typeface="Poppins" pitchFamily="2" charset="77"/>
              </a:rPr>
              <a:t>68,000</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Employees</a:t>
            </a:r>
          </a:p>
        </p:txBody>
      </p:sp>
      <p:sp>
        <p:nvSpPr>
          <p:cNvPr id="8" name="TextBox 24">
            <a:extLst>
              <a:ext uri="{FF2B5EF4-FFF2-40B4-BE49-F238E27FC236}">
                <a16:creationId xmlns:a16="http://schemas.microsoft.com/office/drawing/2014/main" id="{45113DEE-2D34-EF45-AC8C-F9265C579A82}"/>
              </a:ext>
            </a:extLst>
          </p:cNvPr>
          <p:cNvSpPr txBox="1">
            <a:spLocks noChangeArrowheads="1"/>
          </p:cNvSpPr>
          <p:nvPr/>
        </p:nvSpPr>
        <p:spPr bwMode="auto">
          <a:xfrm>
            <a:off x="680438" y="1964137"/>
            <a:ext cx="1530693"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5000" b="0" i="0" u="none" strike="noStrike" kern="1200" cap="none" spc="0" normalizeH="0" baseline="0" noProof="0" dirty="0">
                <a:ln>
                  <a:noFill/>
                </a:ln>
                <a:solidFill>
                  <a:srgbClr val="FFFFFF"/>
                </a:solidFill>
                <a:effectLst/>
                <a:uLnTx/>
                <a:uFillTx/>
                <a:latin typeface="Poppins SemiBold"/>
                <a:ea typeface="+mn-ea"/>
                <a:cs typeface="Poppins" pitchFamily="2" charset="77"/>
              </a:rPr>
              <a:t>120</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Countries</a:t>
            </a:r>
          </a:p>
        </p:txBody>
      </p:sp>
      <p:sp>
        <p:nvSpPr>
          <p:cNvPr id="9" name="TextBox 19">
            <a:extLst>
              <a:ext uri="{FF2B5EF4-FFF2-40B4-BE49-F238E27FC236}">
                <a16:creationId xmlns:a16="http://schemas.microsoft.com/office/drawing/2014/main" id="{1DB0102B-6FE4-2E49-93CB-89A18D0C25FD}"/>
              </a:ext>
            </a:extLst>
          </p:cNvPr>
          <p:cNvSpPr txBox="1">
            <a:spLocks noChangeArrowheads="1"/>
          </p:cNvSpPr>
          <p:nvPr/>
        </p:nvSpPr>
        <p:spPr bwMode="auto">
          <a:xfrm>
            <a:off x="445187" y="3455964"/>
            <a:ext cx="2093340"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5000" b="0" i="0" u="none" strike="noStrike" kern="1200" cap="none" spc="0" normalizeH="0" baseline="0" noProof="0" dirty="0">
                <a:ln>
                  <a:noFill/>
                </a:ln>
                <a:solidFill>
                  <a:srgbClr val="FFFFFF"/>
                </a:solidFill>
                <a:effectLst/>
                <a:uLnTx/>
                <a:uFillTx/>
                <a:latin typeface="Poppins SemiBold"/>
                <a:ea typeface="+mn-ea"/>
                <a:cs typeface="Poppins" pitchFamily="2" charset="77"/>
              </a:rPr>
              <a:t>161</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Perfect HSE </a:t>
            </a:r>
            <a:b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b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days in 2019</a:t>
            </a:r>
          </a:p>
        </p:txBody>
      </p:sp>
      <p:sp>
        <p:nvSpPr>
          <p:cNvPr id="10" name="TextBox 24">
            <a:extLst>
              <a:ext uri="{FF2B5EF4-FFF2-40B4-BE49-F238E27FC236}">
                <a16:creationId xmlns:a16="http://schemas.microsoft.com/office/drawing/2014/main" id="{4F53FAB0-DEEE-9846-A36F-2EB0A9CE5015}"/>
              </a:ext>
            </a:extLst>
          </p:cNvPr>
          <p:cNvSpPr txBox="1">
            <a:spLocks noChangeArrowheads="1"/>
          </p:cNvSpPr>
          <p:nvPr/>
        </p:nvSpPr>
        <p:spPr bwMode="auto">
          <a:xfrm>
            <a:off x="6271601" y="1963112"/>
            <a:ext cx="2682247"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5000" b="0" i="0" u="none" strike="noStrike" kern="1200" cap="none" spc="0" normalizeH="0" baseline="0" noProof="0" dirty="0">
                <a:ln>
                  <a:noFill/>
                </a:ln>
                <a:solidFill>
                  <a:srgbClr val="FFFFFF"/>
                </a:solidFill>
                <a:effectLst/>
                <a:uLnTx/>
                <a:uFillTx/>
                <a:latin typeface="Poppins SemiBold"/>
                <a:ea typeface="+mn-ea"/>
                <a:cs typeface="Poppins" pitchFamily="2" charset="77"/>
              </a:rPr>
              <a:t>$23.8B</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Revenue</a:t>
            </a:r>
          </a:p>
        </p:txBody>
      </p:sp>
      <p:sp>
        <p:nvSpPr>
          <p:cNvPr id="11" name="TextBox 10">
            <a:extLst>
              <a:ext uri="{FF2B5EF4-FFF2-40B4-BE49-F238E27FC236}">
                <a16:creationId xmlns:a16="http://schemas.microsoft.com/office/drawing/2014/main" id="{05E635DF-0398-2541-A059-DD50B3C5B978}"/>
              </a:ext>
            </a:extLst>
          </p:cNvPr>
          <p:cNvSpPr txBox="1">
            <a:spLocks noChangeArrowheads="1"/>
          </p:cNvSpPr>
          <p:nvPr/>
        </p:nvSpPr>
        <p:spPr bwMode="auto">
          <a:xfrm>
            <a:off x="6421015" y="3481761"/>
            <a:ext cx="2383420"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5000" b="0" i="0" u="none" strike="noStrike" kern="1200" cap="none" spc="0" normalizeH="0" baseline="0" noProof="0" dirty="0">
                <a:ln>
                  <a:noFill/>
                </a:ln>
                <a:solidFill>
                  <a:srgbClr val="FFFFFF"/>
                </a:solidFill>
                <a:effectLst/>
                <a:uLnTx/>
                <a:uFillTx/>
                <a:latin typeface="Poppins SemiBold"/>
                <a:ea typeface="+mn-ea"/>
                <a:cs typeface="Poppins" pitchFamily="2" charset="77"/>
              </a:rPr>
              <a:t>2,700</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Patents awarded</a:t>
            </a:r>
          </a:p>
        </p:txBody>
      </p:sp>
      <p:cxnSp>
        <p:nvCxnSpPr>
          <p:cNvPr id="12" name="Straight Connector 11">
            <a:extLst>
              <a:ext uri="{FF2B5EF4-FFF2-40B4-BE49-F238E27FC236}">
                <a16:creationId xmlns:a16="http://schemas.microsoft.com/office/drawing/2014/main" id="{DEE31F41-3653-C347-9A36-BA53EDF3AE58}"/>
              </a:ext>
            </a:extLst>
          </p:cNvPr>
          <p:cNvCxnSpPr>
            <a:cxnSpLocks/>
          </p:cNvCxnSpPr>
          <p:nvPr/>
        </p:nvCxnSpPr>
        <p:spPr>
          <a:xfrm>
            <a:off x="2873885" y="1910882"/>
            <a:ext cx="0" cy="12926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267AFE-ED84-D746-8031-6EB3D1B4B188}"/>
              </a:ext>
            </a:extLst>
          </p:cNvPr>
          <p:cNvCxnSpPr>
            <a:cxnSpLocks/>
          </p:cNvCxnSpPr>
          <p:nvPr/>
        </p:nvCxnSpPr>
        <p:spPr>
          <a:xfrm>
            <a:off x="2873885" y="3483690"/>
            <a:ext cx="0" cy="12926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559B6E-2172-C946-ADDA-6C616ED0C5C3}"/>
              </a:ext>
            </a:extLst>
          </p:cNvPr>
          <p:cNvCxnSpPr>
            <a:cxnSpLocks/>
          </p:cNvCxnSpPr>
          <p:nvPr/>
        </p:nvCxnSpPr>
        <p:spPr>
          <a:xfrm>
            <a:off x="6226840" y="1910882"/>
            <a:ext cx="0" cy="12926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40551F-1136-D544-B909-0252E2D92737}"/>
              </a:ext>
            </a:extLst>
          </p:cNvPr>
          <p:cNvCxnSpPr>
            <a:cxnSpLocks/>
          </p:cNvCxnSpPr>
          <p:nvPr/>
        </p:nvCxnSpPr>
        <p:spPr>
          <a:xfrm>
            <a:off x="6226840" y="3483690"/>
            <a:ext cx="0" cy="12926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32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922784-2276-B04D-BCFE-BD510CE78734}"/>
              </a:ext>
            </a:extLst>
          </p:cNvPr>
          <p:cNvSpPr>
            <a:spLocks noGrp="1"/>
          </p:cNvSpPr>
          <p:nvPr>
            <p:ph type="sldNum" sz="quarter" idx="39"/>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4</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2" name="Footer Placeholder 1">
            <a:extLst>
              <a:ext uri="{FF2B5EF4-FFF2-40B4-BE49-F238E27FC236}">
                <a16:creationId xmlns:a16="http://schemas.microsoft.com/office/drawing/2014/main" id="{5BFB4935-4046-4EB1-8E55-999BD8C5D03E}"/>
              </a:ext>
            </a:extLst>
          </p:cNvPr>
          <p:cNvSpPr>
            <a:spLocks noGrp="1"/>
          </p:cNvSpPr>
          <p:nvPr>
            <p:ph type="ftr" sz="quarter" idx="40"/>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939393"/>
                </a:solidFill>
                <a:effectLst/>
                <a:uLnTx/>
                <a:uFillTx/>
                <a:latin typeface="Poppins"/>
                <a:ea typeface="+mn-ea"/>
                <a:cs typeface="+mn-cs"/>
              </a:rPr>
              <a:t>Copyright 2020 Baker Hughes Company. All rights reserved.</a:t>
            </a:r>
            <a:endParaRPr kumimoji="0" lang="en-US" sz="800" b="0" i="0" u="none" strike="noStrike" kern="1200" cap="none" spc="-10" normalizeH="0" baseline="0" noProof="0" dirty="0">
              <a:ln>
                <a:noFill/>
              </a:ln>
              <a:solidFill>
                <a:srgbClr val="939393"/>
              </a:solidFill>
              <a:effectLst/>
              <a:uLnTx/>
              <a:uFillTx/>
              <a:latin typeface="Poppins"/>
              <a:ea typeface="+mn-ea"/>
              <a:cs typeface="+mn-cs"/>
            </a:endParaRPr>
          </a:p>
        </p:txBody>
      </p:sp>
      <p:sp>
        <p:nvSpPr>
          <p:cNvPr id="10" name="Rectangle 9">
            <a:extLst>
              <a:ext uri="{FF2B5EF4-FFF2-40B4-BE49-F238E27FC236}">
                <a16:creationId xmlns:a16="http://schemas.microsoft.com/office/drawing/2014/main" id="{57A395C8-D25E-419C-B78B-3BC7C63D02ED}"/>
              </a:ext>
            </a:extLst>
          </p:cNvPr>
          <p:cNvSpPr/>
          <p:nvPr/>
        </p:nvSpPr>
        <p:spPr>
          <a:xfrm>
            <a:off x="5879809" y="3275044"/>
            <a:ext cx="5182541" cy="2092881"/>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1200"/>
              </a:spcAft>
              <a:buClrTx/>
              <a:buSzTx/>
              <a:buFontTx/>
              <a:buNone/>
              <a:tabLst/>
              <a:defRPr/>
            </a:pPr>
            <a:r>
              <a:rPr kumimoji="0" lang="en-US" altLang="en-US" sz="3200" b="0" i="0" u="none" strike="noStrike" kern="1200" cap="none" spc="0" normalizeH="0" baseline="0" noProof="0" dirty="0">
                <a:ln>
                  <a:noFill/>
                </a:ln>
                <a:solidFill>
                  <a:srgbClr val="018374"/>
                </a:solidFill>
                <a:effectLst/>
                <a:uLnTx/>
                <a:uFillTx/>
                <a:latin typeface="Poppins SemiBold"/>
                <a:ea typeface="+mn-ea"/>
                <a:cs typeface="+mn-cs"/>
              </a:rPr>
              <a:t>We are an energy technology company </a:t>
            </a:r>
            <a:endParaRPr kumimoji="0" lang="en-US" altLang="en-US" sz="2799" b="0" i="0" u="none" strike="noStrike" kern="1200" cap="none" spc="0" normalizeH="0" baseline="0" noProof="0" dirty="0">
              <a:ln>
                <a:noFill/>
              </a:ln>
              <a:solidFill>
                <a:srgbClr val="018374"/>
              </a:solidFill>
              <a:effectLst/>
              <a:uLnTx/>
              <a:uFillTx/>
              <a:latin typeface="Poppins"/>
              <a:ea typeface="+mn-ea"/>
              <a:cs typeface="+mn-cs"/>
            </a:endParaRPr>
          </a:p>
          <a:p>
            <a:pPr marL="0" marR="0" lvl="0" indent="0" algn="l" defTabSz="914126" rtl="0" eaLnBrk="1" fontAlgn="auto" latinLnBrk="0" hangingPunct="1">
              <a:lnSpc>
                <a:spcPct val="100000"/>
              </a:lnSpc>
              <a:spcBef>
                <a:spcPts val="0"/>
              </a:spcBef>
              <a:spcAft>
                <a:spcPts val="1200"/>
              </a:spcAft>
              <a:buClrTx/>
              <a:buSzTx/>
              <a:buFontTx/>
              <a:buNone/>
              <a:tabLst/>
              <a:defRPr/>
            </a:pPr>
            <a:r>
              <a:rPr kumimoji="0" lang="en-US" altLang="en-US" sz="2800" b="0" i="0" u="none" strike="noStrike" kern="1200" cap="none" spc="0" normalizeH="0" baseline="0" noProof="0" dirty="0">
                <a:ln>
                  <a:noFill/>
                </a:ln>
                <a:solidFill>
                  <a:srgbClr val="018374"/>
                </a:solidFill>
                <a:effectLst/>
                <a:uLnTx/>
                <a:uFillTx/>
                <a:latin typeface="Poppins"/>
                <a:ea typeface="+mn-ea"/>
                <a:cs typeface="+mn-cs"/>
              </a:rPr>
              <a:t>Our innovative technologies are taking energy forward</a:t>
            </a:r>
          </a:p>
        </p:txBody>
      </p:sp>
    </p:spTree>
    <p:extLst>
      <p:ext uri="{BB962C8B-B14F-4D97-AF65-F5344CB8AC3E}">
        <p14:creationId xmlns:p14="http://schemas.microsoft.com/office/powerpoint/2010/main" val="10928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774D4EA-998E-4272-AAFE-9F52DCC319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55503"/>
            <a:ext cx="12188825" cy="5002497"/>
          </a:xfrm>
          <a:prstGeom prst="rect">
            <a:avLst/>
          </a:prstGeom>
        </p:spPr>
      </p:pic>
      <p:sp>
        <p:nvSpPr>
          <p:cNvPr id="3" name="Title 2">
            <a:extLst>
              <a:ext uri="{FF2B5EF4-FFF2-40B4-BE49-F238E27FC236}">
                <a16:creationId xmlns:a16="http://schemas.microsoft.com/office/drawing/2014/main" id="{ADBCAA70-CDA8-7049-860B-DDC7B4620937}"/>
              </a:ext>
            </a:extLst>
          </p:cNvPr>
          <p:cNvSpPr>
            <a:spLocks noGrp="1"/>
          </p:cNvSpPr>
          <p:nvPr>
            <p:ph type="title"/>
          </p:nvPr>
        </p:nvSpPr>
        <p:spPr/>
        <p:txBody>
          <a:bodyPr/>
          <a:lstStyle/>
          <a:p>
            <a:r>
              <a:rPr lang="en-US" dirty="0"/>
              <a:t>Our product companies </a:t>
            </a:r>
          </a:p>
        </p:txBody>
      </p:sp>
      <p:sp>
        <p:nvSpPr>
          <p:cNvPr id="4" name="Slide Number Placeholder 3">
            <a:extLst>
              <a:ext uri="{FF2B5EF4-FFF2-40B4-BE49-F238E27FC236}">
                <a16:creationId xmlns:a16="http://schemas.microsoft.com/office/drawing/2014/main" id="{54C1F667-C1B8-2F4E-A2D7-751BE9BFFF4B}"/>
              </a:ext>
            </a:extLst>
          </p:cNvPr>
          <p:cNvSpPr>
            <a:spLocks noGrp="1"/>
          </p:cNvSpPr>
          <p:nvPr>
            <p:ph type="sldNum" sz="quarter" idx="1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5</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2" name="Footer Placeholder 1">
            <a:extLst>
              <a:ext uri="{FF2B5EF4-FFF2-40B4-BE49-F238E27FC236}">
                <a16:creationId xmlns:a16="http://schemas.microsoft.com/office/drawing/2014/main" id="{23419813-F298-43A4-B177-5FBBF3FBEB69}"/>
              </a:ext>
            </a:extLst>
          </p:cNvPr>
          <p:cNvSpPr>
            <a:spLocks noGrp="1"/>
          </p:cNvSpPr>
          <p:nvPr>
            <p:ph type="ftr" sz="quarter" idx="12"/>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D0D0D0">
                    <a:lumMod val="75000"/>
                  </a:srgbClr>
                </a:solidFill>
                <a:effectLst/>
                <a:uLnTx/>
                <a:uFillTx/>
                <a:latin typeface="Poppins"/>
                <a:ea typeface="+mn-ea"/>
                <a:cs typeface="+mn-cs"/>
              </a:rPr>
              <a:t>Copyright 2020 Baker Hughes Company. All rights reserved.</a:t>
            </a:r>
            <a:endParaRPr kumimoji="0" lang="en-US" sz="800" b="0" i="0" u="none" strike="noStrike" kern="1200" cap="none" spc="-10" normalizeH="0" baseline="0" noProof="0" dirty="0">
              <a:ln>
                <a:noFill/>
              </a:ln>
              <a:solidFill>
                <a:srgbClr val="D0D0D0">
                  <a:lumMod val="75000"/>
                </a:srgbClr>
              </a:solidFill>
              <a:effectLst/>
              <a:uLnTx/>
              <a:uFillTx/>
              <a:latin typeface="Poppins"/>
              <a:ea typeface="+mn-ea"/>
              <a:cs typeface="+mn-cs"/>
            </a:endParaRPr>
          </a:p>
        </p:txBody>
      </p:sp>
      <p:grpSp>
        <p:nvGrpSpPr>
          <p:cNvPr id="7" name="Group 6">
            <a:extLst>
              <a:ext uri="{FF2B5EF4-FFF2-40B4-BE49-F238E27FC236}">
                <a16:creationId xmlns:a16="http://schemas.microsoft.com/office/drawing/2014/main" id="{FE86886B-95F3-4261-AFCF-D2AFD7E6B41D}"/>
              </a:ext>
            </a:extLst>
          </p:cNvPr>
          <p:cNvGrpSpPr/>
          <p:nvPr/>
        </p:nvGrpSpPr>
        <p:grpSpPr>
          <a:xfrm>
            <a:off x="6181599" y="1367754"/>
            <a:ext cx="5468002" cy="2176272"/>
            <a:chOff x="6181599" y="1384322"/>
            <a:chExt cx="5468002" cy="2176272"/>
          </a:xfrm>
        </p:grpSpPr>
        <p:sp>
          <p:nvSpPr>
            <p:cNvPr id="14" name="Content Placeholder 31">
              <a:extLst>
                <a:ext uri="{FF2B5EF4-FFF2-40B4-BE49-F238E27FC236}">
                  <a16:creationId xmlns:a16="http://schemas.microsoft.com/office/drawing/2014/main" id="{DB4B03FF-C3E8-F343-AA7C-E548A757B5E5}"/>
                </a:ext>
              </a:extLst>
            </p:cNvPr>
            <p:cNvSpPr txBox="1">
              <a:spLocks/>
            </p:cNvSpPr>
            <p:nvPr/>
          </p:nvSpPr>
          <p:spPr>
            <a:xfrm>
              <a:off x="6181599" y="1384322"/>
              <a:ext cx="5468002" cy="2176272"/>
            </a:xfrm>
            <a:prstGeom prst="rect">
              <a:avLst/>
            </a:prstGeom>
            <a:solidFill>
              <a:schemeClr val="bg1"/>
            </a:solidFill>
            <a:ln>
              <a:solidFill>
                <a:schemeClr val="bg2"/>
              </a:solidFill>
            </a:ln>
          </p:spPr>
          <p:txBody>
            <a:bodyPr lIns="3024000" tIns="251999" rIns="251999" bIns="180000" anchor="ct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18374"/>
                  </a:solidFill>
                  <a:effectLst/>
                  <a:uLnTx/>
                  <a:uFillTx/>
                  <a:latin typeface="Poppins SemiBold"/>
                  <a:ea typeface="+mn-ea"/>
                  <a:cs typeface="Poppins SemiBold" pitchFamily="2" charset="77"/>
                </a:rPr>
                <a:t>Digital Solutions</a:t>
              </a:r>
            </a:p>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Poppins"/>
                  <a:ea typeface="+mn-ea"/>
                  <a:cs typeface="Poppins SemiBold" pitchFamily="2" charset="77"/>
                </a:rPr>
                <a:t>Peace of mind </a:t>
              </a:r>
              <a:br>
                <a:rPr kumimoji="0" lang="en-US" sz="1600" b="0" i="0" u="none" strike="noStrike" kern="1200" cap="none" spc="0" normalizeH="0" baseline="0" noProof="0" dirty="0">
                  <a:ln>
                    <a:noFill/>
                  </a:ln>
                  <a:solidFill>
                    <a:srgbClr val="000000"/>
                  </a:solidFill>
                  <a:effectLst/>
                  <a:uLnTx/>
                  <a:uFillTx/>
                  <a:latin typeface="Poppins"/>
                  <a:ea typeface="+mn-ea"/>
                  <a:cs typeface="Poppins SemiBold" pitchFamily="2" charset="77"/>
                </a:rPr>
              </a:br>
              <a:r>
                <a:rPr kumimoji="0" lang="en-US" sz="1600" b="0" i="0" u="none" strike="noStrike" kern="1200" cap="none" spc="0" normalizeH="0" baseline="0" noProof="0" dirty="0">
                  <a:ln>
                    <a:noFill/>
                  </a:ln>
                  <a:solidFill>
                    <a:srgbClr val="000000"/>
                  </a:solidFill>
                  <a:effectLst/>
                  <a:uLnTx/>
                  <a:uFillTx/>
                  <a:latin typeface="Poppins"/>
                  <a:ea typeface="+mn-ea"/>
                  <a:cs typeface="Poppins SemiBold" pitchFamily="2" charset="77"/>
                </a:rPr>
                <a:t>for the world’s infrastructure </a:t>
              </a:r>
              <a:endParaRPr kumimoji="0" lang="en-US" sz="1600" b="0" i="0" u="none" strike="noStrike" kern="1200" cap="none" spc="0" normalizeH="0" baseline="0" noProof="0" dirty="0">
                <a:ln>
                  <a:noFill/>
                </a:ln>
                <a:solidFill>
                  <a:srgbClr val="000000"/>
                </a:solidFill>
                <a:effectLst/>
                <a:uLnTx/>
                <a:uFillTx/>
                <a:latin typeface="Poppins SemiBold"/>
                <a:ea typeface="+mn-ea"/>
                <a:cs typeface="Poppins SemiBold" pitchFamily="2" charset="77"/>
              </a:endParaRPr>
            </a:p>
          </p:txBody>
        </p:sp>
        <p:pic>
          <p:nvPicPr>
            <p:cNvPr id="17" name="Picture 2" descr="https://www.bakerhughes.com/sites/bakerhughes/files/styles/max_650x650/public/2019-10/mc.jpg?itok=SsC-DUDZ">
              <a:extLst>
                <a:ext uri="{FF2B5EF4-FFF2-40B4-BE49-F238E27FC236}">
                  <a16:creationId xmlns:a16="http://schemas.microsoft.com/office/drawing/2014/main" id="{4C84331B-6ADB-E940-B166-2CB661622097}"/>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6186856" y="1384322"/>
              <a:ext cx="2822547" cy="21762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49BCD1F1-65D2-4E54-A55B-4327AA557E65}"/>
              </a:ext>
            </a:extLst>
          </p:cNvPr>
          <p:cNvGrpSpPr/>
          <p:nvPr/>
        </p:nvGrpSpPr>
        <p:grpSpPr>
          <a:xfrm>
            <a:off x="583664" y="3705772"/>
            <a:ext cx="5468400" cy="2176272"/>
            <a:chOff x="583664" y="3607973"/>
            <a:chExt cx="5468400" cy="2176272"/>
          </a:xfrm>
        </p:grpSpPr>
        <p:sp>
          <p:nvSpPr>
            <p:cNvPr id="20" name="Content Placeholder 28">
              <a:extLst>
                <a:ext uri="{FF2B5EF4-FFF2-40B4-BE49-F238E27FC236}">
                  <a16:creationId xmlns:a16="http://schemas.microsoft.com/office/drawing/2014/main" id="{A2BFD543-A049-9945-9267-DE275699DE22}"/>
                </a:ext>
              </a:extLst>
            </p:cNvPr>
            <p:cNvSpPr txBox="1">
              <a:spLocks/>
            </p:cNvSpPr>
            <p:nvPr/>
          </p:nvSpPr>
          <p:spPr>
            <a:xfrm>
              <a:off x="583664" y="3607973"/>
              <a:ext cx="5468400" cy="2176272"/>
            </a:xfrm>
            <a:prstGeom prst="rect">
              <a:avLst/>
            </a:prstGeom>
            <a:solidFill>
              <a:schemeClr val="bg1"/>
            </a:solidFill>
            <a:ln>
              <a:solidFill>
                <a:schemeClr val="bg2"/>
              </a:solidFill>
            </a:ln>
          </p:spPr>
          <p:txBody>
            <a:bodyPr lIns="3024000" tIns="251999" rIns="251999" bIns="180000" anchor="ct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18374"/>
                  </a:solidFill>
                  <a:effectLst/>
                  <a:uLnTx/>
                  <a:uFillTx/>
                  <a:latin typeface="Poppins SemiBold"/>
                  <a:ea typeface="+mn-ea"/>
                  <a:cs typeface="Poppins SemiBold" pitchFamily="2" charset="77"/>
                </a:rPr>
                <a:t>Oilfield Equipment</a:t>
              </a:r>
            </a:p>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Poppins"/>
                  <a:ea typeface="+mn-ea"/>
                  <a:cs typeface="Poppins SemiBold" pitchFamily="2" charset="77"/>
                </a:rPr>
                <a:t>Ultra-reliable technologies for the harshest environments </a:t>
              </a:r>
            </a:p>
          </p:txBody>
        </p:sp>
        <p:pic>
          <p:nvPicPr>
            <p:cNvPr id="18" name="Picture Placeholder 29">
              <a:extLst>
                <a:ext uri="{FF2B5EF4-FFF2-40B4-BE49-F238E27FC236}">
                  <a16:creationId xmlns:a16="http://schemas.microsoft.com/office/drawing/2014/main" id="{46975DC8-3713-FE4C-9516-5ACD2419C852}"/>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592016" y="3607973"/>
              <a:ext cx="2784831" cy="2176272"/>
            </a:xfrm>
            <a:prstGeom prst="rect">
              <a:avLst/>
            </a:prstGeom>
            <a:solidFill>
              <a:schemeClr val="accent5"/>
            </a:solidFill>
          </p:spPr>
        </p:pic>
      </p:grpSp>
      <p:grpSp>
        <p:nvGrpSpPr>
          <p:cNvPr id="6" name="Group 5">
            <a:extLst>
              <a:ext uri="{FF2B5EF4-FFF2-40B4-BE49-F238E27FC236}">
                <a16:creationId xmlns:a16="http://schemas.microsoft.com/office/drawing/2014/main" id="{7CFEAA8C-5084-4162-A805-AB277F1A7560}"/>
              </a:ext>
            </a:extLst>
          </p:cNvPr>
          <p:cNvGrpSpPr/>
          <p:nvPr/>
        </p:nvGrpSpPr>
        <p:grpSpPr>
          <a:xfrm>
            <a:off x="6181599" y="3705772"/>
            <a:ext cx="5468002" cy="2176272"/>
            <a:chOff x="6181599" y="3600196"/>
            <a:chExt cx="5468002" cy="2176272"/>
          </a:xfrm>
        </p:grpSpPr>
        <p:sp>
          <p:nvSpPr>
            <p:cNvPr id="21" name="Content Placeholder 31">
              <a:extLst>
                <a:ext uri="{FF2B5EF4-FFF2-40B4-BE49-F238E27FC236}">
                  <a16:creationId xmlns:a16="http://schemas.microsoft.com/office/drawing/2014/main" id="{0B338C6E-76BE-8542-AEF6-98542AAEFAC4}"/>
                </a:ext>
              </a:extLst>
            </p:cNvPr>
            <p:cNvSpPr txBox="1">
              <a:spLocks/>
            </p:cNvSpPr>
            <p:nvPr/>
          </p:nvSpPr>
          <p:spPr>
            <a:xfrm>
              <a:off x="6181599" y="3600196"/>
              <a:ext cx="5468002" cy="2176272"/>
            </a:xfrm>
            <a:prstGeom prst="rect">
              <a:avLst/>
            </a:prstGeom>
            <a:solidFill>
              <a:schemeClr val="bg1"/>
            </a:solidFill>
            <a:ln>
              <a:solidFill>
                <a:schemeClr val="bg2"/>
              </a:solidFill>
            </a:ln>
          </p:spPr>
          <p:txBody>
            <a:bodyPr lIns="3024000" tIns="251999" rIns="251999" bIns="180000" anchor="ct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18374"/>
                  </a:solidFill>
                  <a:effectLst/>
                  <a:uLnTx/>
                  <a:uFillTx/>
                  <a:latin typeface="Poppins SemiBold"/>
                  <a:ea typeface="+mn-ea"/>
                  <a:cs typeface="Poppins SemiBold" pitchFamily="2" charset="77"/>
                </a:rPr>
                <a:t>Turbomachinery &amp; Process Solutions</a:t>
              </a:r>
            </a:p>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Poppins"/>
                  <a:ea typeface="+mn-ea"/>
                  <a:cs typeface="Poppins SemiBold" pitchFamily="2" charset="77"/>
                </a:rPr>
                <a:t>Industry-leading availability and reliability </a:t>
              </a:r>
            </a:p>
          </p:txBody>
        </p:sp>
        <p:pic>
          <p:nvPicPr>
            <p:cNvPr id="19" name="Picture 8">
              <a:extLst>
                <a:ext uri="{FF2B5EF4-FFF2-40B4-BE49-F238E27FC236}">
                  <a16:creationId xmlns:a16="http://schemas.microsoft.com/office/drawing/2014/main" id="{38B18442-76B2-6D4D-B3C0-DC9A97378874}"/>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6188698" y="3600196"/>
              <a:ext cx="2779520" cy="2176272"/>
            </a:xfrm>
            <a:prstGeom prst="rect">
              <a:avLst/>
            </a:prstGeom>
            <a:solidFill>
              <a:srgbClr val="767F82"/>
            </a:solidFill>
            <a:ln>
              <a:noFill/>
            </a:ln>
          </p:spPr>
        </p:pic>
      </p:grpSp>
      <p:grpSp>
        <p:nvGrpSpPr>
          <p:cNvPr id="8" name="Group 7">
            <a:extLst>
              <a:ext uri="{FF2B5EF4-FFF2-40B4-BE49-F238E27FC236}">
                <a16:creationId xmlns:a16="http://schemas.microsoft.com/office/drawing/2014/main" id="{BBB76FB4-C5B2-4212-9964-C3541EDBD515}"/>
              </a:ext>
            </a:extLst>
          </p:cNvPr>
          <p:cNvGrpSpPr/>
          <p:nvPr/>
        </p:nvGrpSpPr>
        <p:grpSpPr>
          <a:xfrm>
            <a:off x="583664" y="1367754"/>
            <a:ext cx="5468400" cy="2176272"/>
            <a:chOff x="583664" y="1367754"/>
            <a:chExt cx="5468400" cy="2176272"/>
          </a:xfrm>
        </p:grpSpPr>
        <p:sp>
          <p:nvSpPr>
            <p:cNvPr id="12" name="Content Placeholder 28">
              <a:extLst>
                <a:ext uri="{FF2B5EF4-FFF2-40B4-BE49-F238E27FC236}">
                  <a16:creationId xmlns:a16="http://schemas.microsoft.com/office/drawing/2014/main" id="{45C6B43E-12D4-FD46-9464-868CB0472256}"/>
                </a:ext>
              </a:extLst>
            </p:cNvPr>
            <p:cNvSpPr txBox="1">
              <a:spLocks/>
            </p:cNvSpPr>
            <p:nvPr/>
          </p:nvSpPr>
          <p:spPr>
            <a:xfrm>
              <a:off x="583664" y="1367754"/>
              <a:ext cx="5468400" cy="2176272"/>
            </a:xfrm>
            <a:prstGeom prst="rect">
              <a:avLst/>
            </a:prstGeom>
            <a:solidFill>
              <a:schemeClr val="bg1"/>
            </a:solidFill>
            <a:ln>
              <a:solidFill>
                <a:schemeClr val="bg2"/>
              </a:solidFill>
            </a:ln>
          </p:spPr>
          <p:txBody>
            <a:bodyPr lIns="3024000" tIns="251999" rIns="251999" bIns="180000" anchor="ct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18374"/>
                  </a:solidFill>
                  <a:effectLst/>
                  <a:uLnTx/>
                  <a:uFillTx/>
                  <a:latin typeface="Poppins SemiBold"/>
                  <a:ea typeface="+mn-ea"/>
                  <a:cs typeface="Poppins SemiBold" pitchFamily="2" charset="77"/>
                </a:rPr>
                <a:t>Oilfield </a:t>
              </a:r>
              <a:br>
                <a:rPr kumimoji="0" lang="en-US" sz="2000" b="0" i="0" u="none" strike="noStrike" kern="1200" cap="none" spc="0" normalizeH="0" baseline="0" noProof="0" dirty="0">
                  <a:ln>
                    <a:noFill/>
                  </a:ln>
                  <a:solidFill>
                    <a:srgbClr val="018374"/>
                  </a:solidFill>
                  <a:effectLst/>
                  <a:uLnTx/>
                  <a:uFillTx/>
                  <a:latin typeface="Poppins SemiBold"/>
                  <a:ea typeface="+mn-ea"/>
                  <a:cs typeface="Poppins SemiBold" pitchFamily="2" charset="77"/>
                </a:rPr>
              </a:br>
              <a:r>
                <a:rPr kumimoji="0" lang="en-US" sz="2000" b="0" i="0" u="none" strike="noStrike" kern="1200" cap="none" spc="0" normalizeH="0" baseline="0" noProof="0" dirty="0">
                  <a:ln>
                    <a:noFill/>
                  </a:ln>
                  <a:solidFill>
                    <a:srgbClr val="018374"/>
                  </a:solidFill>
                  <a:effectLst/>
                  <a:uLnTx/>
                  <a:uFillTx/>
                  <a:latin typeface="Poppins SemiBold"/>
                  <a:ea typeface="+mn-ea"/>
                  <a:cs typeface="Poppins SemiBold" pitchFamily="2" charset="77"/>
                </a:rPr>
                <a:t>Services</a:t>
              </a:r>
            </a:p>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Poppins"/>
                  <a:ea typeface="+mn-ea"/>
                  <a:cs typeface="Poppins SemiBold" pitchFamily="2" charset="77"/>
                </a:rPr>
                <a:t>Lower cost per barrel over the life of field </a:t>
              </a:r>
            </a:p>
          </p:txBody>
        </p:sp>
        <p:pic>
          <p:nvPicPr>
            <p:cNvPr id="22" name="Picture 21">
              <a:extLst>
                <a:ext uri="{FF2B5EF4-FFF2-40B4-BE49-F238E27FC236}">
                  <a16:creationId xmlns:a16="http://schemas.microsoft.com/office/drawing/2014/main" id="{79866471-0B28-EA46-B848-35D47B90285E}"/>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592016" y="1367754"/>
              <a:ext cx="2807770" cy="2176272"/>
            </a:xfrm>
            <a:prstGeom prst="rect">
              <a:avLst/>
            </a:prstGeom>
          </p:spPr>
        </p:pic>
      </p:grpSp>
      <p:pic>
        <p:nvPicPr>
          <p:cNvPr id="23" name="Picture 22">
            <a:extLst>
              <a:ext uri="{FF2B5EF4-FFF2-40B4-BE49-F238E27FC236}">
                <a16:creationId xmlns:a16="http://schemas.microsoft.com/office/drawing/2014/main" id="{052A0865-EB14-41CE-A519-5D9FF5ABA86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24" name="Arrow: Down 23">
            <a:extLst>
              <a:ext uri="{FF2B5EF4-FFF2-40B4-BE49-F238E27FC236}">
                <a16:creationId xmlns:a16="http://schemas.microsoft.com/office/drawing/2014/main" id="{1E303410-77DC-4272-8A0B-AC9631471121}"/>
              </a:ext>
            </a:extLst>
          </p:cNvPr>
          <p:cNvSpPr/>
          <p:nvPr/>
        </p:nvSpPr>
        <p:spPr>
          <a:xfrm rot="10800000">
            <a:off x="4427568" y="5963665"/>
            <a:ext cx="381838" cy="4893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2B32471D-11E0-492B-99E9-AD3E8512ECF1}"/>
              </a:ext>
            </a:extLst>
          </p:cNvPr>
          <p:cNvSpPr txBox="1"/>
          <p:nvPr/>
        </p:nvSpPr>
        <p:spPr>
          <a:xfrm>
            <a:off x="4341166" y="6534653"/>
            <a:ext cx="554639" cy="369332"/>
          </a:xfrm>
          <a:prstGeom prst="rect">
            <a:avLst/>
          </a:prstGeom>
          <a:noFill/>
        </p:spPr>
        <p:txBody>
          <a:bodyPr wrap="none" lIns="0" tIns="0" rIns="0" bIns="0" rtlCol="0">
            <a:spAutoFit/>
          </a:bodyPr>
          <a:lstStyle/>
          <a:p>
            <a:r>
              <a:rPr lang="es-ES" dirty="0">
                <a:solidFill>
                  <a:schemeClr val="accent2"/>
                </a:solidFill>
              </a:rPr>
              <a:t>OFE</a:t>
            </a:r>
            <a:endParaRPr lang="en-GB" dirty="0">
              <a:solidFill>
                <a:schemeClr val="accent2"/>
              </a:solidFill>
            </a:endParaRPr>
          </a:p>
        </p:txBody>
      </p:sp>
    </p:spTree>
    <p:extLst>
      <p:ext uri="{BB962C8B-B14F-4D97-AF65-F5344CB8AC3E}">
        <p14:creationId xmlns:p14="http://schemas.microsoft.com/office/powerpoint/2010/main" val="33433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ABD95-787C-7645-B16A-47ED29018343}"/>
              </a:ext>
            </a:extLst>
          </p:cNvPr>
          <p:cNvSpPr>
            <a:spLocks noGrp="1"/>
          </p:cNvSpPr>
          <p:nvPr>
            <p:ph type="title"/>
          </p:nvPr>
        </p:nvSpPr>
        <p:spPr/>
        <p:txBody>
          <a:bodyPr/>
          <a:lstStyle/>
          <a:p>
            <a:r>
              <a:rPr lang="en-US" dirty="0"/>
              <a:t>How we innovate</a:t>
            </a:r>
          </a:p>
        </p:txBody>
      </p:sp>
      <p:sp>
        <p:nvSpPr>
          <p:cNvPr id="2" name="Slide Number Placeholder 1">
            <a:extLst>
              <a:ext uri="{FF2B5EF4-FFF2-40B4-BE49-F238E27FC236}">
                <a16:creationId xmlns:a16="http://schemas.microsoft.com/office/drawing/2014/main" id="{94757F4C-F5BE-B74A-8EB1-69A81B0E8639}"/>
              </a:ext>
            </a:extLst>
          </p:cNvPr>
          <p:cNvSpPr>
            <a:spLocks noGrp="1"/>
          </p:cNvSpPr>
          <p:nvPr>
            <p:ph type="sldNum" sz="quarter" idx="1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FFFFFF"/>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6</a:t>
            </a:fld>
            <a:endParaRPr kumimoji="0" lang="en-CA" sz="1000" b="0" i="0" u="none" strike="noStrike" kern="1200" cap="none" spc="-13" normalizeH="0" baseline="0" noProof="0" dirty="0">
              <a:ln>
                <a:noFill/>
              </a:ln>
              <a:solidFill>
                <a:srgbClr val="FFFFFF"/>
              </a:solidFill>
              <a:effectLst/>
              <a:uLnTx/>
              <a:uFillTx/>
              <a:latin typeface="Poppins SemiBold"/>
              <a:ea typeface="+mn-ea"/>
              <a:cs typeface="Poppins" pitchFamily="2" charset="77"/>
            </a:endParaRPr>
          </a:p>
        </p:txBody>
      </p:sp>
      <p:sp>
        <p:nvSpPr>
          <p:cNvPr id="4" name="Footer Placeholder 3">
            <a:extLst>
              <a:ext uri="{FF2B5EF4-FFF2-40B4-BE49-F238E27FC236}">
                <a16:creationId xmlns:a16="http://schemas.microsoft.com/office/drawing/2014/main" id="{7FFF8CF9-C755-4F1E-86FA-88DB24F38D53}"/>
              </a:ext>
            </a:extLst>
          </p:cNvPr>
          <p:cNvSpPr>
            <a:spLocks noGrp="1"/>
          </p:cNvSpPr>
          <p:nvPr>
            <p:ph type="ftr" sz="quarter" idx="12"/>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FFFFFF"/>
                </a:solidFill>
                <a:effectLst/>
                <a:uLnTx/>
                <a:uFillTx/>
                <a:latin typeface="Poppins"/>
                <a:ea typeface="+mn-ea"/>
                <a:cs typeface="+mn-cs"/>
              </a:rPr>
              <a:t>Copyright 2020 Baker Hughes Company. All rights reserved.</a:t>
            </a:r>
            <a:endParaRPr kumimoji="0" lang="en-US" sz="800" b="0" i="0" u="none" strike="noStrike" kern="1200" cap="none" spc="-10" normalizeH="0" baseline="0" noProof="0" dirty="0">
              <a:ln>
                <a:noFill/>
              </a:ln>
              <a:solidFill>
                <a:srgbClr val="FFFFFF"/>
              </a:solidFill>
              <a:effectLst/>
              <a:uLnTx/>
              <a:uFillTx/>
              <a:latin typeface="Poppins"/>
              <a:ea typeface="+mn-ea"/>
              <a:cs typeface="+mn-cs"/>
            </a:endParaRPr>
          </a:p>
        </p:txBody>
      </p:sp>
      <p:grpSp>
        <p:nvGrpSpPr>
          <p:cNvPr id="12" name="Group 11">
            <a:extLst>
              <a:ext uri="{FF2B5EF4-FFF2-40B4-BE49-F238E27FC236}">
                <a16:creationId xmlns:a16="http://schemas.microsoft.com/office/drawing/2014/main" id="{440BFD7D-B605-3949-8571-57ED1D215F7A}"/>
              </a:ext>
            </a:extLst>
          </p:cNvPr>
          <p:cNvGrpSpPr/>
          <p:nvPr/>
        </p:nvGrpSpPr>
        <p:grpSpPr>
          <a:xfrm>
            <a:off x="356110" y="1475623"/>
            <a:ext cx="6824690" cy="1292662"/>
            <a:chOff x="356110" y="1555833"/>
            <a:chExt cx="6824690" cy="1292662"/>
          </a:xfrm>
        </p:grpSpPr>
        <p:sp>
          <p:nvSpPr>
            <p:cNvPr id="5" name="TextBox 19">
              <a:extLst>
                <a:ext uri="{FF2B5EF4-FFF2-40B4-BE49-F238E27FC236}">
                  <a16:creationId xmlns:a16="http://schemas.microsoft.com/office/drawing/2014/main" id="{8157FA53-CD7D-F44A-9582-B4326702C53A}"/>
                </a:ext>
              </a:extLst>
            </p:cNvPr>
            <p:cNvSpPr txBox="1">
              <a:spLocks noChangeArrowheads="1"/>
            </p:cNvSpPr>
            <p:nvPr/>
          </p:nvSpPr>
          <p:spPr bwMode="auto">
            <a:xfrm>
              <a:off x="2720128" y="1832832"/>
              <a:ext cx="18300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Digital innovation</a:t>
              </a:r>
            </a:p>
          </p:txBody>
        </p:sp>
        <p:sp>
          <p:nvSpPr>
            <p:cNvPr id="6" name="TextBox 19">
              <a:extLst>
                <a:ext uri="{FF2B5EF4-FFF2-40B4-BE49-F238E27FC236}">
                  <a16:creationId xmlns:a16="http://schemas.microsoft.com/office/drawing/2014/main" id="{674F77A2-11D2-0048-AC52-E83D81B4786F}"/>
                </a:ext>
              </a:extLst>
            </p:cNvPr>
            <p:cNvSpPr txBox="1">
              <a:spLocks noChangeArrowheads="1"/>
            </p:cNvSpPr>
            <p:nvPr/>
          </p:nvSpPr>
          <p:spPr bwMode="auto">
            <a:xfrm>
              <a:off x="356110" y="1832832"/>
              <a:ext cx="20011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Industrial innovation</a:t>
              </a:r>
            </a:p>
          </p:txBody>
        </p:sp>
        <p:sp>
          <p:nvSpPr>
            <p:cNvPr id="7" name="TextBox 6">
              <a:extLst>
                <a:ext uri="{FF2B5EF4-FFF2-40B4-BE49-F238E27FC236}">
                  <a16:creationId xmlns:a16="http://schemas.microsoft.com/office/drawing/2014/main" id="{534E2E97-2C27-3E4C-8D61-8F6DA82D6F36}"/>
                </a:ext>
              </a:extLst>
            </p:cNvPr>
            <p:cNvSpPr txBox="1">
              <a:spLocks noChangeArrowheads="1"/>
            </p:cNvSpPr>
            <p:nvPr/>
          </p:nvSpPr>
          <p:spPr bwMode="auto">
            <a:xfrm>
              <a:off x="4797380" y="1665064"/>
              <a:ext cx="238342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New technology </a:t>
              </a:r>
              <a:b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br>
              <a:r>
                <a:rPr kumimoji="0" lang="en-US" altLang="en-US" sz="2400" b="0"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and ventures</a:t>
              </a:r>
            </a:p>
          </p:txBody>
        </p:sp>
        <p:cxnSp>
          <p:nvCxnSpPr>
            <p:cNvPr id="8" name="Straight Connector 7">
              <a:extLst>
                <a:ext uri="{FF2B5EF4-FFF2-40B4-BE49-F238E27FC236}">
                  <a16:creationId xmlns:a16="http://schemas.microsoft.com/office/drawing/2014/main" id="{26E9DAA1-C67B-B044-B7B0-67FCDB732E15}"/>
                </a:ext>
              </a:extLst>
            </p:cNvPr>
            <p:cNvCxnSpPr>
              <a:cxnSpLocks/>
            </p:cNvCxnSpPr>
            <p:nvPr/>
          </p:nvCxnSpPr>
          <p:spPr>
            <a:xfrm>
              <a:off x="2504984" y="1555833"/>
              <a:ext cx="0" cy="12926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5F93033-6071-4541-B479-6E3078257DD6}"/>
                </a:ext>
              </a:extLst>
            </p:cNvPr>
            <p:cNvCxnSpPr>
              <a:cxnSpLocks/>
            </p:cNvCxnSpPr>
            <p:nvPr/>
          </p:nvCxnSpPr>
          <p:spPr>
            <a:xfrm>
              <a:off x="4765296" y="1555833"/>
              <a:ext cx="0" cy="12926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 Placeholder 4">
            <a:extLst>
              <a:ext uri="{FF2B5EF4-FFF2-40B4-BE49-F238E27FC236}">
                <a16:creationId xmlns:a16="http://schemas.microsoft.com/office/drawing/2014/main" id="{840C7523-D696-4542-BC7F-ACD247FED336}"/>
              </a:ext>
            </a:extLst>
          </p:cNvPr>
          <p:cNvSpPr txBox="1">
            <a:spLocks/>
          </p:cNvSpPr>
          <p:nvPr/>
        </p:nvSpPr>
        <p:spPr>
          <a:xfrm>
            <a:off x="539612" y="3317035"/>
            <a:ext cx="4417393" cy="2559486"/>
          </a:xfrm>
          <a:prstGeom prst="rect">
            <a:avLst/>
          </a:prstGeom>
          <a:solidFill>
            <a:schemeClr val="tx2"/>
          </a:solidFill>
        </p:spPr>
        <p:txBody>
          <a:bodyPr lIns="251999" tIns="251999" rIns="251999" bIns="251999">
            <a:noAutofit/>
          </a:bodyP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171450" marR="0" lvl="1" indent="-171450" algn="l" defTabSz="121898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Poppins"/>
                <a:ea typeface="+mn-ea"/>
                <a:cs typeface="Poppins" pitchFamily="2" charset="77"/>
              </a:rPr>
              <a:t>9,000+ engineers and scientists</a:t>
            </a:r>
          </a:p>
          <a:p>
            <a:pPr marL="171450" marR="0" lvl="1" indent="-171450" algn="l" defTabSz="121898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Poppins"/>
                <a:ea typeface="+mn-ea"/>
                <a:cs typeface="Poppins" pitchFamily="2" charset="77"/>
              </a:rPr>
              <a:t>~$700M in research investment</a:t>
            </a:r>
          </a:p>
          <a:p>
            <a:pPr marL="171450" marR="0" lvl="1" indent="-171450" algn="l" defTabSz="121898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Poppins"/>
                <a:ea typeface="+mn-ea"/>
                <a:cs typeface="Poppins" pitchFamily="2" charset="77"/>
              </a:rPr>
              <a:t>17 global innovation centers </a:t>
            </a:r>
          </a:p>
          <a:p>
            <a:pPr marL="171450" marR="0" lvl="1" indent="-171450" algn="l" defTabSz="121898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Poppins"/>
                <a:ea typeface="+mn-ea"/>
                <a:cs typeface="Poppins" pitchFamily="2" charset="77"/>
              </a:rPr>
              <a:t>8 additive manufacturing centers</a:t>
            </a:r>
          </a:p>
          <a:p>
            <a:pPr marL="171450" marR="0" lvl="1" indent="-171450" algn="l" defTabSz="121898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Poppins"/>
                <a:ea typeface="+mn-ea"/>
                <a:cs typeface="Poppins" pitchFamily="2" charset="77"/>
              </a:rPr>
              <a:t>~2,700 patents issued in 2018</a:t>
            </a:r>
          </a:p>
          <a:p>
            <a:pPr marL="171450" marR="0" lvl="1" indent="-171450" algn="l" defTabSz="121898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Poppins"/>
                <a:ea typeface="+mn-ea"/>
                <a:cs typeface="Poppins" pitchFamily="2" charset="77"/>
              </a:rPr>
              <a:t>&gt;100 new product launches in 2018</a:t>
            </a:r>
          </a:p>
          <a:p>
            <a:pPr marL="171450" marR="0" lvl="1" indent="-171450" algn="l" defTabSz="121898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Poppins"/>
                <a:ea typeface="+mn-ea"/>
                <a:cs typeface="Poppins" pitchFamily="2" charset="77"/>
              </a:rPr>
              <a:t>&gt;10,000 additive parts since 2017 </a:t>
            </a:r>
          </a:p>
        </p:txBody>
      </p:sp>
    </p:spTree>
    <p:extLst>
      <p:ext uri="{BB962C8B-B14F-4D97-AF65-F5344CB8AC3E}">
        <p14:creationId xmlns:p14="http://schemas.microsoft.com/office/powerpoint/2010/main" val="399720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859B683-A3B5-8D4C-B1A4-E7E46ED68371}"/>
              </a:ext>
            </a:extLst>
          </p:cNvPr>
          <p:cNvSpPr/>
          <p:nvPr/>
        </p:nvSpPr>
        <p:spPr>
          <a:xfrm rot="10800000">
            <a:off x="6094411" y="-2"/>
            <a:ext cx="6094413" cy="6059487"/>
          </a:xfrm>
          <a:prstGeom prst="rect">
            <a:avLst/>
          </a:prstGeom>
          <a:gradFill>
            <a:gsLst>
              <a:gs pos="38000">
                <a:schemeClr val="bg1">
                  <a:alpha val="53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Poppins"/>
              <a:ea typeface="+mn-ea"/>
              <a:cs typeface="+mn-cs"/>
            </a:endParaRPr>
          </a:p>
        </p:txBody>
      </p:sp>
      <p:sp>
        <p:nvSpPr>
          <p:cNvPr id="5" name="Text Placeholder 4">
            <a:extLst>
              <a:ext uri="{FF2B5EF4-FFF2-40B4-BE49-F238E27FC236}">
                <a16:creationId xmlns:a16="http://schemas.microsoft.com/office/drawing/2014/main" id="{D99A7417-43F0-A749-8579-573A51B00AC8}"/>
              </a:ext>
            </a:extLst>
          </p:cNvPr>
          <p:cNvSpPr>
            <a:spLocks noGrp="1"/>
          </p:cNvSpPr>
          <p:nvPr>
            <p:ph type="body" sz="quarter" idx="12"/>
          </p:nvPr>
        </p:nvSpPr>
        <p:spPr>
          <a:xfrm>
            <a:off x="540000" y="1558799"/>
            <a:ext cx="5117850" cy="1483828"/>
          </a:xfrm>
        </p:spPr>
        <p:txBody>
          <a:bodyPr anchor="t"/>
          <a:lstStyle/>
          <a:p>
            <a:pPr marL="0" indent="0">
              <a:buNone/>
            </a:pPr>
            <a:r>
              <a:rPr lang="en-US" sz="2400" dirty="0">
                <a:latin typeface="+mn-lt"/>
              </a:rPr>
              <a:t>We extract the power of data to improve </a:t>
            </a:r>
            <a:r>
              <a:rPr lang="en-US" sz="2400" dirty="0"/>
              <a:t>operational productivity, efficiency, and safety.</a:t>
            </a:r>
          </a:p>
        </p:txBody>
      </p:sp>
      <p:sp>
        <p:nvSpPr>
          <p:cNvPr id="2" name="Title 1">
            <a:extLst>
              <a:ext uri="{FF2B5EF4-FFF2-40B4-BE49-F238E27FC236}">
                <a16:creationId xmlns:a16="http://schemas.microsoft.com/office/drawing/2014/main" id="{4ECC9788-9A21-A84B-BA12-6669DDD12C97}"/>
              </a:ext>
            </a:extLst>
          </p:cNvPr>
          <p:cNvSpPr>
            <a:spLocks noGrp="1"/>
          </p:cNvSpPr>
          <p:nvPr>
            <p:ph type="title"/>
          </p:nvPr>
        </p:nvSpPr>
        <p:spPr/>
        <p:txBody>
          <a:bodyPr/>
          <a:lstStyle/>
          <a:p>
            <a:r>
              <a:rPr lang="en-US" dirty="0"/>
              <a:t>Digital transformation </a:t>
            </a:r>
          </a:p>
        </p:txBody>
      </p:sp>
      <p:sp>
        <p:nvSpPr>
          <p:cNvPr id="4" name="Slide Number Placeholder 3">
            <a:extLst>
              <a:ext uri="{FF2B5EF4-FFF2-40B4-BE49-F238E27FC236}">
                <a16:creationId xmlns:a16="http://schemas.microsoft.com/office/drawing/2014/main" id="{ED38356D-57DB-884D-AA60-899CA096BCF1}"/>
              </a:ext>
            </a:extLst>
          </p:cNvPr>
          <p:cNvSpPr>
            <a:spLocks noGrp="1"/>
          </p:cNvSpPr>
          <p:nvPr>
            <p:ph type="sldNum" sz="quarter" idx="14"/>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FFFFFF"/>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7</a:t>
            </a:fld>
            <a:endParaRPr kumimoji="0" lang="en-CA" sz="1000" b="0" i="0" u="none" strike="noStrike" kern="1200" cap="none" spc="-13" normalizeH="0" baseline="0" noProof="0" dirty="0">
              <a:ln>
                <a:noFill/>
              </a:ln>
              <a:solidFill>
                <a:srgbClr val="FFFFFF"/>
              </a:solidFill>
              <a:effectLst/>
              <a:uLnTx/>
              <a:uFillTx/>
              <a:latin typeface="Poppins SemiBold"/>
              <a:ea typeface="+mn-ea"/>
              <a:cs typeface="Poppins" pitchFamily="2" charset="77"/>
            </a:endParaRPr>
          </a:p>
        </p:txBody>
      </p:sp>
      <p:sp>
        <p:nvSpPr>
          <p:cNvPr id="3" name="Footer Placeholder 2">
            <a:extLst>
              <a:ext uri="{FF2B5EF4-FFF2-40B4-BE49-F238E27FC236}">
                <a16:creationId xmlns:a16="http://schemas.microsoft.com/office/drawing/2014/main" id="{F5BA0DB8-FF34-4B6D-9C25-53BA999126FC}"/>
              </a:ext>
            </a:extLst>
          </p:cNvPr>
          <p:cNvSpPr>
            <a:spLocks noGrp="1"/>
          </p:cNvSpPr>
          <p:nvPr>
            <p:ph type="ftr" sz="quarter" idx="15"/>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FFFFFF"/>
                </a:solidFill>
                <a:effectLst/>
                <a:uLnTx/>
                <a:uFillTx/>
                <a:latin typeface="Poppins"/>
                <a:ea typeface="+mn-ea"/>
                <a:cs typeface="+mn-cs"/>
              </a:rPr>
              <a:t>Copyright 2020 Baker Hughes Company. All rights reserved.</a:t>
            </a:r>
            <a:endParaRPr kumimoji="0" lang="en-US" sz="800" b="0" i="0" u="none" strike="noStrike" kern="1200" cap="none" spc="-10" normalizeH="0" baseline="0" noProof="0" dirty="0">
              <a:ln>
                <a:noFill/>
              </a:ln>
              <a:solidFill>
                <a:srgbClr val="FFFFFF"/>
              </a:solidFill>
              <a:effectLst/>
              <a:uLnTx/>
              <a:uFillTx/>
              <a:latin typeface="Poppins"/>
              <a:ea typeface="+mn-ea"/>
              <a:cs typeface="+mn-cs"/>
            </a:endParaRPr>
          </a:p>
        </p:txBody>
      </p:sp>
      <p:sp>
        <p:nvSpPr>
          <p:cNvPr id="6" name="Text Placeholder 5">
            <a:extLst>
              <a:ext uri="{FF2B5EF4-FFF2-40B4-BE49-F238E27FC236}">
                <a16:creationId xmlns:a16="http://schemas.microsoft.com/office/drawing/2014/main" id="{1914FCD9-D956-A445-B7D0-89265B7240CF}"/>
              </a:ext>
            </a:extLst>
          </p:cNvPr>
          <p:cNvSpPr>
            <a:spLocks noGrp="1"/>
          </p:cNvSpPr>
          <p:nvPr>
            <p:ph type="body" sz="quarter" idx="4294967295"/>
          </p:nvPr>
        </p:nvSpPr>
        <p:spPr>
          <a:xfrm>
            <a:off x="7285829" y="798513"/>
            <a:ext cx="3711575" cy="5260975"/>
          </a:xfrm>
        </p:spPr>
        <p:txBody>
          <a:bodyPr anchor="ctr"/>
          <a:lstStyle/>
          <a:p>
            <a:pPr marL="0" indent="0" algn="ctr">
              <a:spcAft>
                <a:spcPts val="8300"/>
              </a:spcAft>
              <a:buNone/>
            </a:pPr>
            <a:r>
              <a:rPr lang="en-US" sz="2400" dirty="0">
                <a:solidFill>
                  <a:schemeClr val="tx1"/>
                </a:solidFill>
                <a:latin typeface="+mj-lt"/>
              </a:rPr>
              <a:t>Artificial intelligence and machine learning</a:t>
            </a:r>
          </a:p>
          <a:p>
            <a:pPr marL="0" indent="0" algn="ctr">
              <a:spcAft>
                <a:spcPts val="8300"/>
              </a:spcAft>
              <a:buNone/>
            </a:pPr>
            <a:r>
              <a:rPr lang="en-US" sz="2400" dirty="0">
                <a:solidFill>
                  <a:schemeClr val="tx1"/>
                </a:solidFill>
                <a:latin typeface="+mj-lt"/>
              </a:rPr>
              <a:t>Innovation at the </a:t>
            </a:r>
            <a:br>
              <a:rPr lang="en-US" sz="2400" dirty="0">
                <a:solidFill>
                  <a:schemeClr val="tx1"/>
                </a:solidFill>
                <a:latin typeface="+mj-lt"/>
              </a:rPr>
            </a:br>
            <a:r>
              <a:rPr lang="en-US" sz="2400" dirty="0">
                <a:solidFill>
                  <a:schemeClr val="tx1"/>
                </a:solidFill>
                <a:latin typeface="+mj-lt"/>
              </a:rPr>
              <a:t>industrial edge</a:t>
            </a:r>
          </a:p>
          <a:p>
            <a:pPr marL="0" indent="0" algn="ctr">
              <a:spcAft>
                <a:spcPts val="8300"/>
              </a:spcAft>
              <a:buNone/>
            </a:pPr>
            <a:r>
              <a:rPr lang="en-US" sz="2400" dirty="0">
                <a:latin typeface="+mj-lt"/>
              </a:rPr>
              <a:t>Digital Solutions </a:t>
            </a:r>
            <a:r>
              <a:rPr lang="en-US" sz="2400" dirty="0">
                <a:solidFill>
                  <a:schemeClr val="tx1"/>
                </a:solidFill>
                <a:latin typeface="+mj-lt"/>
              </a:rPr>
              <a:t>technologies</a:t>
            </a:r>
          </a:p>
        </p:txBody>
      </p:sp>
      <p:cxnSp>
        <p:nvCxnSpPr>
          <p:cNvPr id="14" name="Straight Connector 13">
            <a:extLst>
              <a:ext uri="{FF2B5EF4-FFF2-40B4-BE49-F238E27FC236}">
                <a16:creationId xmlns:a16="http://schemas.microsoft.com/office/drawing/2014/main" id="{5044813B-6831-8345-924A-9D8BE57D58C6}"/>
              </a:ext>
            </a:extLst>
          </p:cNvPr>
          <p:cNvCxnSpPr>
            <a:cxnSpLocks/>
          </p:cNvCxnSpPr>
          <p:nvPr/>
        </p:nvCxnSpPr>
        <p:spPr>
          <a:xfrm flipH="1">
            <a:off x="7363113" y="4148118"/>
            <a:ext cx="3593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67FC24-6C57-A54B-9698-9B35003F593D}"/>
              </a:ext>
            </a:extLst>
          </p:cNvPr>
          <p:cNvCxnSpPr>
            <a:cxnSpLocks/>
          </p:cNvCxnSpPr>
          <p:nvPr/>
        </p:nvCxnSpPr>
        <p:spPr>
          <a:xfrm flipH="1">
            <a:off x="7363113" y="2319318"/>
            <a:ext cx="3593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94194E5-112C-470A-834A-DBB2C586B16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60482" y="3557204"/>
            <a:ext cx="4762500" cy="2381250"/>
          </a:xfrm>
          <a:prstGeom prst="rect">
            <a:avLst/>
          </a:prstGeom>
        </p:spPr>
      </p:pic>
    </p:spTree>
    <p:extLst>
      <p:ext uri="{BB962C8B-B14F-4D97-AF65-F5344CB8AC3E}">
        <p14:creationId xmlns:p14="http://schemas.microsoft.com/office/powerpoint/2010/main" val="1848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07505-8B5A-46AF-AFFA-F5282BF8F982}"/>
              </a:ext>
            </a:extLst>
          </p:cNvPr>
          <p:cNvSpPr>
            <a:spLocks noGrp="1"/>
          </p:cNvSpPr>
          <p:nvPr>
            <p:ph type="sldNum" sz="quarter" idx="1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FFFFFF"/>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8</a:t>
            </a:fld>
            <a:endParaRPr kumimoji="0" lang="en-CA" sz="1000" b="0" i="0" u="none" strike="noStrike" kern="1200" cap="none" spc="-13" normalizeH="0" baseline="0" noProof="0" dirty="0">
              <a:ln>
                <a:noFill/>
              </a:ln>
              <a:solidFill>
                <a:srgbClr val="FFFFFF"/>
              </a:solidFill>
              <a:effectLst/>
              <a:uLnTx/>
              <a:uFillTx/>
              <a:latin typeface="Poppins SemiBold"/>
              <a:ea typeface="+mn-ea"/>
              <a:cs typeface="Poppins" pitchFamily="2" charset="77"/>
            </a:endParaRPr>
          </a:p>
        </p:txBody>
      </p:sp>
      <p:sp>
        <p:nvSpPr>
          <p:cNvPr id="2" name="Footer Placeholder 1">
            <a:extLst>
              <a:ext uri="{FF2B5EF4-FFF2-40B4-BE49-F238E27FC236}">
                <a16:creationId xmlns:a16="http://schemas.microsoft.com/office/drawing/2014/main" id="{071176C4-5558-4808-9E0C-A6F5E7B03A3C}"/>
              </a:ext>
            </a:extLst>
          </p:cNvPr>
          <p:cNvSpPr>
            <a:spLocks noGrp="1"/>
          </p:cNvSpPr>
          <p:nvPr>
            <p:ph type="ftr" sz="quarter" idx="12"/>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FFFFFF"/>
                </a:solidFill>
                <a:effectLst/>
                <a:uLnTx/>
                <a:uFillTx/>
                <a:latin typeface="Poppins"/>
                <a:ea typeface="+mn-ea"/>
                <a:cs typeface="+mn-cs"/>
              </a:rPr>
              <a:t>Copyright 2020 Baker Hughes Company. All rights reserved.</a:t>
            </a:r>
            <a:endParaRPr kumimoji="0" lang="en-US" sz="800" b="0" i="0" u="none" strike="noStrike" kern="1200" cap="none" spc="-10" normalizeH="0" baseline="0" noProof="0" dirty="0">
              <a:ln>
                <a:noFill/>
              </a:ln>
              <a:solidFill>
                <a:srgbClr val="FFFFFF"/>
              </a:solidFill>
              <a:effectLst/>
              <a:uLnTx/>
              <a:uFillTx/>
              <a:latin typeface="Poppins"/>
              <a:ea typeface="+mn-ea"/>
              <a:cs typeface="+mn-cs"/>
            </a:endParaRPr>
          </a:p>
        </p:txBody>
      </p:sp>
      <p:sp>
        <p:nvSpPr>
          <p:cNvPr id="8" name="Title 4">
            <a:extLst>
              <a:ext uri="{FF2B5EF4-FFF2-40B4-BE49-F238E27FC236}">
                <a16:creationId xmlns:a16="http://schemas.microsoft.com/office/drawing/2014/main" id="{1B3639A5-F384-484F-8CBF-D71AD3CBE854}"/>
              </a:ext>
            </a:extLst>
          </p:cNvPr>
          <p:cNvSpPr txBox="1">
            <a:spLocks/>
          </p:cNvSpPr>
          <p:nvPr/>
        </p:nvSpPr>
        <p:spPr>
          <a:xfrm>
            <a:off x="540000" y="630000"/>
            <a:ext cx="11109600" cy="455509"/>
          </a:xfrm>
          <a:prstGeom prst="rect">
            <a:avLst/>
          </a:prstGeom>
        </p:spPr>
        <p:txBody>
          <a:bodyPr vert="horz" lIns="0" tIns="0" rIns="0" bIns="0" rtlCol="0" anchor="ctr" anchorCtr="0">
            <a:spAutoFit/>
          </a:bodyPr>
          <a:lstStyle>
            <a:lvl1pPr algn="l" defTabSz="1218987" rtl="0" eaLnBrk="1" latinLnBrk="0" hangingPunct="1">
              <a:lnSpc>
                <a:spcPct val="90000"/>
              </a:lnSpc>
              <a:spcBef>
                <a:spcPct val="0"/>
              </a:spcBef>
              <a:buNone/>
              <a:defRPr sz="3200" b="0" i="0" kern="1200">
                <a:solidFill>
                  <a:schemeClr val="bg1"/>
                </a:solidFill>
                <a:latin typeface="+mj-lt"/>
                <a:ea typeface="+mj-ea"/>
                <a:cs typeface="Poppins SemiBold" pitchFamily="2" charset="77"/>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Poppins SemiBold"/>
                <a:ea typeface="+mj-ea"/>
                <a:cs typeface="Poppins SemiBold" pitchFamily="2" charset="77"/>
              </a:rPr>
              <a:t>Leading the energy transition</a:t>
            </a:r>
            <a:endParaRPr kumimoji="0" lang="en-US" sz="3200" b="0" i="0" u="none" strike="noStrike" kern="1200" cap="none" spc="0" normalizeH="0" baseline="0" noProof="0" dirty="0">
              <a:ln>
                <a:noFill/>
              </a:ln>
              <a:solidFill>
                <a:srgbClr val="FFFFFF"/>
              </a:solidFill>
              <a:effectLst/>
              <a:uLnTx/>
              <a:uFillTx/>
              <a:latin typeface="Poppins SemiBold"/>
              <a:ea typeface="+mj-ea"/>
              <a:cs typeface="Poppins SemiBold" pitchFamily="2" charset="77"/>
            </a:endParaRPr>
          </a:p>
        </p:txBody>
      </p:sp>
      <p:sp>
        <p:nvSpPr>
          <p:cNvPr id="9" name="Slide Number Placeholder 2">
            <a:extLst>
              <a:ext uri="{FF2B5EF4-FFF2-40B4-BE49-F238E27FC236}">
                <a16:creationId xmlns:a16="http://schemas.microsoft.com/office/drawing/2014/main" id="{E9AC1AE8-813E-4B8A-B3E7-FD9145EBFB36}"/>
              </a:ext>
            </a:extLst>
          </p:cNvPr>
          <p:cNvSpPr txBox="1">
            <a:spLocks/>
          </p:cNvSpPr>
          <p:nvPr/>
        </p:nvSpPr>
        <p:spPr>
          <a:xfrm>
            <a:off x="539612" y="6299143"/>
            <a:ext cx="253602" cy="153888"/>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ZA" sz="2400" b="0" i="0" u="none" strike="noStrike" kern="1200" cap="none" spc="0" normalizeH="0" baseline="0" noProof="0" dirty="0">
              <a:ln>
                <a:noFill/>
              </a:ln>
              <a:solidFill>
                <a:srgbClr val="000000"/>
              </a:solidFill>
              <a:effectLst/>
              <a:uLnTx/>
              <a:uFillTx/>
              <a:latin typeface="Poppins"/>
              <a:ea typeface="+mn-ea"/>
              <a:cs typeface="+mn-cs"/>
            </a:endParaRPr>
          </a:p>
        </p:txBody>
      </p:sp>
      <p:sp>
        <p:nvSpPr>
          <p:cNvPr id="10" name="Rectangle 9">
            <a:extLst>
              <a:ext uri="{FF2B5EF4-FFF2-40B4-BE49-F238E27FC236}">
                <a16:creationId xmlns:a16="http://schemas.microsoft.com/office/drawing/2014/main" id="{E3CB71E2-B735-4014-B915-FE53BA29A327}"/>
              </a:ext>
            </a:extLst>
          </p:cNvPr>
          <p:cNvSpPr/>
          <p:nvPr/>
        </p:nvSpPr>
        <p:spPr>
          <a:xfrm>
            <a:off x="539612" y="1903930"/>
            <a:ext cx="3069857" cy="3693319"/>
          </a:xfrm>
          <a:prstGeom prst="rect">
            <a:avLst/>
          </a:prstGeom>
        </p:spPr>
        <p:txBody>
          <a:bodyPr wrap="square" lIns="0" tIns="0" rIns="0" bIns="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Poppins"/>
                <a:ea typeface="+mn-ea"/>
                <a:cs typeface="+mn-cs"/>
              </a:rPr>
              <a:t>We have committed to achieve net-zero carbon eq. emissions by 2050, and invest in new technologies to help customers reduce their emissions.</a:t>
            </a:r>
            <a:endParaRPr kumimoji="0" lang="en-US" sz="1799" b="0" i="0" u="none" strike="noStrike" kern="1200" cap="none" spc="0" normalizeH="0" baseline="0" noProof="0" dirty="0">
              <a:ln>
                <a:noFill/>
              </a:ln>
              <a:solidFill>
                <a:srgbClr val="FFFFFF"/>
              </a:solidFill>
              <a:effectLst/>
              <a:uLnTx/>
              <a:uFillTx/>
              <a:latin typeface="Poppins"/>
              <a:ea typeface="+mn-ea"/>
              <a:cs typeface="+mn-cs"/>
            </a:endParaRPr>
          </a:p>
        </p:txBody>
      </p:sp>
      <p:sp>
        <p:nvSpPr>
          <p:cNvPr id="15" name="Rectangle 14">
            <a:extLst>
              <a:ext uri="{FF2B5EF4-FFF2-40B4-BE49-F238E27FC236}">
                <a16:creationId xmlns:a16="http://schemas.microsoft.com/office/drawing/2014/main" id="{38559035-2246-46B3-BA2A-DA30C65EE394}"/>
              </a:ext>
            </a:extLst>
          </p:cNvPr>
          <p:cNvSpPr/>
          <p:nvPr/>
        </p:nvSpPr>
        <p:spPr>
          <a:xfrm>
            <a:off x="4380993" y="1703176"/>
            <a:ext cx="5394272" cy="738664"/>
          </a:xfrm>
          <a:prstGeom prst="rect">
            <a:avLst/>
          </a:prstGeom>
        </p:spPr>
        <p:txBody>
          <a:bodyPr wrap="square" lIns="0" tIns="0" rIns="0" bIns="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Poppins SemiBold"/>
                <a:ea typeface="+mn-ea"/>
                <a:cs typeface="+mn-cs"/>
              </a:rPr>
              <a:t>Low carbon energy solutions</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5322B"/>
              </a:solidFill>
              <a:effectLst/>
              <a:uLnTx/>
              <a:uFillTx/>
              <a:latin typeface="Poppins"/>
              <a:ea typeface="+mn-ea"/>
              <a:cs typeface="+mn-cs"/>
            </a:endParaRPr>
          </a:p>
        </p:txBody>
      </p:sp>
      <p:cxnSp>
        <p:nvCxnSpPr>
          <p:cNvPr id="16" name="Straight Connector 15">
            <a:extLst>
              <a:ext uri="{FF2B5EF4-FFF2-40B4-BE49-F238E27FC236}">
                <a16:creationId xmlns:a16="http://schemas.microsoft.com/office/drawing/2014/main" id="{0E583239-07B7-45E8-A056-168796CC0976}"/>
              </a:ext>
            </a:extLst>
          </p:cNvPr>
          <p:cNvCxnSpPr>
            <a:cxnSpLocks/>
          </p:cNvCxnSpPr>
          <p:nvPr/>
        </p:nvCxnSpPr>
        <p:spPr>
          <a:xfrm>
            <a:off x="3937268" y="1475874"/>
            <a:ext cx="0" cy="44276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28">
            <a:extLst>
              <a:ext uri="{FF2B5EF4-FFF2-40B4-BE49-F238E27FC236}">
                <a16:creationId xmlns:a16="http://schemas.microsoft.com/office/drawing/2014/main" id="{58AD4132-DFEB-4E82-BAC8-C00E2C7BF039}"/>
              </a:ext>
            </a:extLst>
          </p:cNvPr>
          <p:cNvSpPr txBox="1">
            <a:spLocks/>
          </p:cNvSpPr>
          <p:nvPr/>
        </p:nvSpPr>
        <p:spPr>
          <a:xfrm>
            <a:off x="4355431" y="2441840"/>
            <a:ext cx="1728216" cy="3094658"/>
          </a:xfrm>
          <a:prstGeom prst="rect">
            <a:avLst/>
          </a:prstGeom>
          <a:solidFill>
            <a:schemeClr val="bg1"/>
          </a:solidFill>
          <a:ln>
            <a:noFill/>
          </a:ln>
        </p:spPr>
        <p:txBody>
          <a:bodyPr lIns="251999" tIns="251999" rIns="251999" bIns="180000"/>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5322B"/>
                </a:solidFill>
                <a:effectLst/>
                <a:uLnTx/>
                <a:uFillTx/>
                <a:latin typeface="Poppins"/>
                <a:ea typeface="+mn-ea"/>
                <a:cs typeface="Poppins SemiBold" pitchFamily="2" charset="77"/>
              </a:rPr>
              <a:t>Reduce flaring, venting, and fugitive emissions</a:t>
            </a:r>
          </a:p>
        </p:txBody>
      </p:sp>
      <p:pic>
        <p:nvPicPr>
          <p:cNvPr id="11" name="Picture 10">
            <a:extLst>
              <a:ext uri="{FF2B5EF4-FFF2-40B4-BE49-F238E27FC236}">
                <a16:creationId xmlns:a16="http://schemas.microsoft.com/office/drawing/2014/main" id="{2D762F10-D923-4E6D-9674-26DADE7498BF}"/>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355431" y="4232705"/>
            <a:ext cx="1728216" cy="1301073"/>
          </a:xfrm>
          <a:prstGeom prst="rect">
            <a:avLst/>
          </a:prstGeom>
        </p:spPr>
      </p:pic>
      <p:sp>
        <p:nvSpPr>
          <p:cNvPr id="5" name="Content Placeholder 28">
            <a:extLst>
              <a:ext uri="{FF2B5EF4-FFF2-40B4-BE49-F238E27FC236}">
                <a16:creationId xmlns:a16="http://schemas.microsoft.com/office/drawing/2014/main" id="{422200DC-24F3-4951-8909-CDC1722730A1}"/>
              </a:ext>
            </a:extLst>
          </p:cNvPr>
          <p:cNvSpPr txBox="1">
            <a:spLocks/>
          </p:cNvSpPr>
          <p:nvPr/>
        </p:nvSpPr>
        <p:spPr>
          <a:xfrm>
            <a:off x="8020657" y="2441840"/>
            <a:ext cx="1728216" cy="3094658"/>
          </a:xfrm>
          <a:prstGeom prst="rect">
            <a:avLst/>
          </a:prstGeom>
          <a:solidFill>
            <a:schemeClr val="bg1"/>
          </a:solidFill>
          <a:ln>
            <a:noFill/>
          </a:ln>
        </p:spPr>
        <p:txBody>
          <a:bodyPr lIns="251999" tIns="251999" rIns="251999" bIns="180000"/>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5322B"/>
                </a:solidFill>
                <a:effectLst/>
                <a:uLnTx/>
                <a:uFillTx/>
                <a:latin typeface="Poppins"/>
                <a:ea typeface="+mn-ea"/>
                <a:cs typeface="Poppins SemiBold" pitchFamily="2" charset="77"/>
              </a:rPr>
              <a:t>Efficient oilfield</a:t>
            </a:r>
          </a:p>
        </p:txBody>
      </p:sp>
      <p:pic>
        <p:nvPicPr>
          <p:cNvPr id="12" name="Picture 11">
            <a:extLst>
              <a:ext uri="{FF2B5EF4-FFF2-40B4-BE49-F238E27FC236}">
                <a16:creationId xmlns:a16="http://schemas.microsoft.com/office/drawing/2014/main" id="{A2A18E59-3DD5-430D-BA5C-07D634033E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78"/>
          <a:stretch/>
        </p:blipFill>
        <p:spPr>
          <a:xfrm>
            <a:off x="8020657" y="4232705"/>
            <a:ext cx="1728216" cy="1340202"/>
          </a:xfrm>
          <a:prstGeom prst="rect">
            <a:avLst/>
          </a:prstGeom>
        </p:spPr>
      </p:pic>
      <p:sp>
        <p:nvSpPr>
          <p:cNvPr id="4" name="Content Placeholder 28">
            <a:extLst>
              <a:ext uri="{FF2B5EF4-FFF2-40B4-BE49-F238E27FC236}">
                <a16:creationId xmlns:a16="http://schemas.microsoft.com/office/drawing/2014/main" id="{4412352E-629E-4676-9391-D3C116626B66}"/>
              </a:ext>
            </a:extLst>
          </p:cNvPr>
          <p:cNvSpPr txBox="1">
            <a:spLocks/>
          </p:cNvSpPr>
          <p:nvPr/>
        </p:nvSpPr>
        <p:spPr>
          <a:xfrm>
            <a:off x="9853270" y="2441840"/>
            <a:ext cx="1728216" cy="3094658"/>
          </a:xfrm>
          <a:prstGeom prst="rect">
            <a:avLst/>
          </a:prstGeom>
          <a:solidFill>
            <a:schemeClr val="bg1"/>
          </a:solidFill>
          <a:ln>
            <a:noFill/>
          </a:ln>
        </p:spPr>
        <p:txBody>
          <a:bodyPr lIns="251999" tIns="251999" rIns="180000" bIns="180000"/>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5322B"/>
                </a:solidFill>
                <a:effectLst/>
                <a:uLnTx/>
                <a:uFillTx/>
                <a:latin typeface="Poppins"/>
                <a:ea typeface="+mn-ea"/>
                <a:cs typeface="Poppins SemiBold" pitchFamily="2" charset="77"/>
              </a:rPr>
              <a:t>Renewables and alternative energy</a:t>
            </a:r>
          </a:p>
        </p:txBody>
      </p:sp>
      <p:pic>
        <p:nvPicPr>
          <p:cNvPr id="14" name="Picture 13">
            <a:extLst>
              <a:ext uri="{FF2B5EF4-FFF2-40B4-BE49-F238E27FC236}">
                <a16:creationId xmlns:a16="http://schemas.microsoft.com/office/drawing/2014/main" id="{9C1A8FBE-EE77-4F5F-906A-37D439EA91ED}"/>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9853270" y="4232705"/>
            <a:ext cx="1728216" cy="1317463"/>
          </a:xfrm>
          <a:prstGeom prst="rect">
            <a:avLst/>
          </a:prstGeom>
        </p:spPr>
      </p:pic>
      <p:sp>
        <p:nvSpPr>
          <p:cNvPr id="6" name="Content Placeholder 28">
            <a:extLst>
              <a:ext uri="{FF2B5EF4-FFF2-40B4-BE49-F238E27FC236}">
                <a16:creationId xmlns:a16="http://schemas.microsoft.com/office/drawing/2014/main" id="{94BC3C43-4B79-4157-86D4-505EBBAC2CA3}"/>
              </a:ext>
            </a:extLst>
          </p:cNvPr>
          <p:cNvSpPr txBox="1">
            <a:spLocks/>
          </p:cNvSpPr>
          <p:nvPr/>
        </p:nvSpPr>
        <p:spPr>
          <a:xfrm>
            <a:off x="6188044" y="2441840"/>
            <a:ext cx="1728216" cy="3094658"/>
          </a:xfrm>
          <a:prstGeom prst="rect">
            <a:avLst/>
          </a:prstGeom>
          <a:solidFill>
            <a:schemeClr val="bg1"/>
          </a:solidFill>
          <a:ln>
            <a:noFill/>
          </a:ln>
        </p:spPr>
        <p:txBody>
          <a:bodyPr lIns="251999" tIns="251999" rIns="251999" bIns="180000"/>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1218987" rtl="0" eaLnBrk="1" fontAlgn="auto" latinLnBrk="0" hangingPunct="1">
              <a:lnSpc>
                <a:spcPct val="90000"/>
              </a:lnSpc>
              <a:spcBef>
                <a:spcPts val="0"/>
              </a:spcBef>
              <a:spcAft>
                <a:spcPts val="5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5322B"/>
                </a:solidFill>
                <a:effectLst/>
                <a:uLnTx/>
                <a:uFillTx/>
                <a:latin typeface="Poppins"/>
                <a:ea typeface="+mn-ea"/>
                <a:cs typeface="Poppins SemiBold" pitchFamily="2" charset="77"/>
              </a:rPr>
              <a:t>Efficient power generation</a:t>
            </a:r>
          </a:p>
        </p:txBody>
      </p:sp>
      <p:pic>
        <p:nvPicPr>
          <p:cNvPr id="17" name="Picture 8" descr="https://www.bhge.com/sites/annualreport/image/portfolio/portfolio-turbomachinery.jpg">
            <a:extLst>
              <a:ext uri="{FF2B5EF4-FFF2-40B4-BE49-F238E27FC236}">
                <a16:creationId xmlns:a16="http://schemas.microsoft.com/office/drawing/2014/main" id="{D72D143F-E451-4C9C-9BBD-3380AB51549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555" b="-1"/>
          <a:stretch/>
        </p:blipFill>
        <p:spPr bwMode="auto">
          <a:xfrm>
            <a:off x="6188044" y="4232705"/>
            <a:ext cx="1728216" cy="1308140"/>
          </a:xfrm>
          <a:prstGeom prst="rect">
            <a:avLst/>
          </a:prstGeom>
          <a:solidFill>
            <a:srgbClr val="767F82"/>
          </a:solidFill>
          <a:ln>
            <a:noFill/>
          </a:ln>
        </p:spPr>
      </p:pic>
    </p:spTree>
    <p:extLst>
      <p:ext uri="{BB962C8B-B14F-4D97-AF65-F5344CB8AC3E}">
        <p14:creationId xmlns:p14="http://schemas.microsoft.com/office/powerpoint/2010/main" val="378263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66BD36-B002-DA47-9E31-D51C753B4E3C}"/>
              </a:ext>
            </a:extLst>
          </p:cNvPr>
          <p:cNvSpPr>
            <a:spLocks noGrp="1"/>
          </p:cNvSpPr>
          <p:nvPr>
            <p:ph type="title"/>
          </p:nvPr>
        </p:nvSpPr>
        <p:spPr/>
        <p:txBody>
          <a:bodyPr/>
          <a:lstStyle/>
          <a:p>
            <a:r>
              <a:rPr lang="en-US" dirty="0"/>
              <a:t>Corporate responsibility</a:t>
            </a:r>
          </a:p>
        </p:txBody>
      </p:sp>
      <p:sp>
        <p:nvSpPr>
          <p:cNvPr id="3" name="Slide Number Placeholder 2">
            <a:extLst>
              <a:ext uri="{FF2B5EF4-FFF2-40B4-BE49-F238E27FC236}">
                <a16:creationId xmlns:a16="http://schemas.microsoft.com/office/drawing/2014/main" id="{1067700A-EC61-F04B-904E-C0D8E5C221FD}"/>
              </a:ext>
            </a:extLst>
          </p:cNvPr>
          <p:cNvSpPr>
            <a:spLocks noGrp="1"/>
          </p:cNvSpPr>
          <p:nvPr>
            <p:ph type="sldNum" sz="quarter" idx="1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9</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2" name="Footer Placeholder 1">
            <a:extLst>
              <a:ext uri="{FF2B5EF4-FFF2-40B4-BE49-F238E27FC236}">
                <a16:creationId xmlns:a16="http://schemas.microsoft.com/office/drawing/2014/main" id="{ACD791AB-8039-4CAD-8592-60558C187D58}"/>
              </a:ext>
            </a:extLst>
          </p:cNvPr>
          <p:cNvSpPr>
            <a:spLocks noGrp="1"/>
          </p:cNvSpPr>
          <p:nvPr>
            <p:ph type="ftr" sz="quarter" idx="12"/>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939393"/>
                </a:solidFill>
                <a:effectLst/>
                <a:uLnTx/>
                <a:uFillTx/>
                <a:latin typeface="Poppins"/>
                <a:ea typeface="+mn-ea"/>
                <a:cs typeface="+mn-cs"/>
              </a:rPr>
              <a:t>Copyright 2020 Baker Hughes Company. All rights reserved.</a:t>
            </a:r>
            <a:endParaRPr kumimoji="0" lang="en-US" sz="800" b="0" i="0" u="none" strike="noStrike" kern="1200" cap="none" spc="-10" normalizeH="0" baseline="0" noProof="0" dirty="0">
              <a:ln>
                <a:noFill/>
              </a:ln>
              <a:solidFill>
                <a:srgbClr val="939393"/>
              </a:solidFill>
              <a:effectLst/>
              <a:uLnTx/>
              <a:uFillTx/>
              <a:latin typeface="Poppins"/>
              <a:ea typeface="+mn-ea"/>
              <a:cs typeface="+mn-cs"/>
            </a:endParaRPr>
          </a:p>
        </p:txBody>
      </p:sp>
      <p:sp>
        <p:nvSpPr>
          <p:cNvPr id="16" name="Text Placeholder 4">
            <a:extLst>
              <a:ext uri="{FF2B5EF4-FFF2-40B4-BE49-F238E27FC236}">
                <a16:creationId xmlns:a16="http://schemas.microsoft.com/office/drawing/2014/main" id="{2E66CF8C-D426-634B-8612-3A6EE8EE2FEE}"/>
              </a:ext>
            </a:extLst>
          </p:cNvPr>
          <p:cNvSpPr>
            <a:spLocks noGrp="1"/>
          </p:cNvSpPr>
          <p:nvPr>
            <p:ph type="body" sz="quarter" idx="4294967295"/>
          </p:nvPr>
        </p:nvSpPr>
        <p:spPr>
          <a:xfrm>
            <a:off x="540519" y="1265238"/>
            <a:ext cx="3382963" cy="971550"/>
          </a:xfrm>
        </p:spPr>
        <p:txBody>
          <a:bodyPr lIns="0" tIns="0" rIns="0" bIns="0">
            <a:noAutofit/>
          </a:bodyPr>
          <a:lstStyle/>
          <a:p>
            <a:pPr marL="0" lvl="1" indent="0">
              <a:buNone/>
            </a:pPr>
            <a:r>
              <a:rPr lang="en-US" sz="2400" dirty="0">
                <a:solidFill>
                  <a:schemeClr val="accent1"/>
                </a:solidFill>
                <a:latin typeface="+mj-lt"/>
              </a:rPr>
              <a:t>People</a:t>
            </a:r>
          </a:p>
          <a:p>
            <a:pPr marL="0" lvl="1" indent="0">
              <a:buNone/>
            </a:pPr>
            <a:r>
              <a:rPr lang="en-US" dirty="0"/>
              <a:t>We value an inclusive culture that supports people and communities</a:t>
            </a:r>
          </a:p>
          <a:p>
            <a:pPr marL="0" lvl="1" indent="0"/>
            <a:endParaRPr lang="en-US" dirty="0"/>
          </a:p>
          <a:p>
            <a:pPr marL="0" lvl="1" indent="0"/>
            <a:endParaRPr lang="en-US" dirty="0"/>
          </a:p>
        </p:txBody>
      </p:sp>
      <p:sp>
        <p:nvSpPr>
          <p:cNvPr id="19" name="Text Placeholder 4">
            <a:extLst>
              <a:ext uri="{FF2B5EF4-FFF2-40B4-BE49-F238E27FC236}">
                <a16:creationId xmlns:a16="http://schemas.microsoft.com/office/drawing/2014/main" id="{76714DE6-343E-504B-BF87-C5D557E750DD}"/>
              </a:ext>
            </a:extLst>
          </p:cNvPr>
          <p:cNvSpPr txBox="1">
            <a:spLocks/>
          </p:cNvSpPr>
          <p:nvPr/>
        </p:nvSpPr>
        <p:spPr>
          <a:xfrm>
            <a:off x="4273901" y="1265081"/>
            <a:ext cx="3383280" cy="972584"/>
          </a:xfrm>
          <a:prstGeom prst="rect">
            <a:avLst/>
          </a:prstGeom>
        </p:spPr>
        <p:txBody>
          <a:bodyPr vert="horz" lIns="0" tIns="0" rIns="0" bIns="0" rtlCol="0">
            <a:noAutofit/>
          </a:bodyP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1"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5322B"/>
                </a:solidFill>
                <a:effectLst/>
                <a:uLnTx/>
                <a:uFillTx/>
                <a:latin typeface="Poppins SemiBold"/>
                <a:ea typeface="+mn-ea"/>
                <a:cs typeface="Poppins" pitchFamily="2" charset="77"/>
              </a:rPr>
              <a:t>Planet</a:t>
            </a:r>
          </a:p>
          <a:p>
            <a:pPr marL="0" marR="0" lvl="1"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Poppins"/>
                <a:ea typeface="+mn-ea"/>
                <a:cs typeface="Poppins" pitchFamily="2" charset="77"/>
              </a:rPr>
              <a:t>We reduce our own carbon footprint + help to our customers reduce theirs</a:t>
            </a:r>
          </a:p>
        </p:txBody>
      </p:sp>
      <p:sp>
        <p:nvSpPr>
          <p:cNvPr id="20" name="Text Placeholder 4">
            <a:extLst>
              <a:ext uri="{FF2B5EF4-FFF2-40B4-BE49-F238E27FC236}">
                <a16:creationId xmlns:a16="http://schemas.microsoft.com/office/drawing/2014/main" id="{5F73BFE1-BA5C-7048-B0B6-DECF0539F890}"/>
              </a:ext>
            </a:extLst>
          </p:cNvPr>
          <p:cNvSpPr txBox="1">
            <a:spLocks/>
          </p:cNvSpPr>
          <p:nvPr/>
        </p:nvSpPr>
        <p:spPr>
          <a:xfrm>
            <a:off x="8007600" y="1265081"/>
            <a:ext cx="3383280" cy="800592"/>
          </a:xfrm>
          <a:prstGeom prst="rect">
            <a:avLst/>
          </a:prstGeom>
        </p:spPr>
        <p:txBody>
          <a:bodyPr vert="horz" lIns="0" tIns="0" rIns="0" bIns="0" rtlCol="0">
            <a:noAutofit/>
          </a:bodyPr>
          <a:lst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a:lstStyle>
          <a:p>
            <a:pPr marL="0" marR="0" lvl="1"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5322B"/>
                </a:solidFill>
                <a:effectLst/>
                <a:uLnTx/>
                <a:uFillTx/>
                <a:latin typeface="Poppins SemiBold"/>
                <a:ea typeface="+mn-ea"/>
                <a:cs typeface="Poppins" pitchFamily="2" charset="77"/>
              </a:rPr>
              <a:t>Principles</a:t>
            </a:r>
          </a:p>
          <a:p>
            <a:pPr marL="0" marR="0" lvl="1"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Poppins"/>
                <a:ea typeface="+mn-ea"/>
                <a:cs typeface="Poppins" pitchFamily="2" charset="77"/>
              </a:rPr>
              <a:t>We seek to do the right thing always</a:t>
            </a:r>
          </a:p>
          <a:p>
            <a:pPr marL="172800" marR="0" lvl="1" indent="-172800" algn="l" defTabSz="1218987" rtl="0" eaLnBrk="1" fontAlgn="auto" latinLnBrk="0" hangingPunct="1">
              <a:lnSpc>
                <a:spcPct val="100000"/>
              </a:lnSpc>
              <a:spcBef>
                <a:spcPts val="0"/>
              </a:spcBef>
              <a:spcAft>
                <a:spcPts val="5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Poppins"/>
              <a:ea typeface="+mn-ea"/>
              <a:cs typeface="Poppins" pitchFamily="2" charset="77"/>
            </a:endParaRPr>
          </a:p>
          <a:p>
            <a:pPr marL="0" marR="0" lvl="1"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solidFill>
              <a:effectLst/>
              <a:uLnTx/>
              <a:uFillTx/>
              <a:latin typeface="Poppins"/>
              <a:ea typeface="+mn-ea"/>
              <a:cs typeface="Poppins" pitchFamily="2" charset="77"/>
            </a:endParaRPr>
          </a:p>
          <a:p>
            <a:pPr marL="0" marR="0" lvl="1" indent="0" algn="l" defTabSz="1218987" rtl="0" eaLnBrk="1" fontAlgn="auto" latinLnBrk="0" hangingPunct="1">
              <a:lnSpc>
                <a:spcPct val="100000"/>
              </a:lnSpc>
              <a:spcBef>
                <a:spcPts val="0"/>
              </a:spcBef>
              <a:spcAft>
                <a:spcPts val="50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solidFill>
              <a:effectLst/>
              <a:uLnTx/>
              <a:uFillTx/>
              <a:latin typeface="Poppins"/>
              <a:ea typeface="+mn-ea"/>
              <a:cs typeface="Poppins" pitchFamily="2" charset="77"/>
            </a:endParaRPr>
          </a:p>
        </p:txBody>
      </p:sp>
      <p:grpSp>
        <p:nvGrpSpPr>
          <p:cNvPr id="7" name="Group 6">
            <a:extLst>
              <a:ext uri="{FF2B5EF4-FFF2-40B4-BE49-F238E27FC236}">
                <a16:creationId xmlns:a16="http://schemas.microsoft.com/office/drawing/2014/main" id="{A5493B0B-CF21-4177-9508-438E1A645D83}"/>
              </a:ext>
            </a:extLst>
          </p:cNvPr>
          <p:cNvGrpSpPr/>
          <p:nvPr/>
        </p:nvGrpSpPr>
        <p:grpSpPr>
          <a:xfrm>
            <a:off x="5008932" y="4383921"/>
            <a:ext cx="2132588" cy="1189115"/>
            <a:chOff x="5054465" y="4383921"/>
            <a:chExt cx="2132588" cy="1189115"/>
          </a:xfrm>
        </p:grpSpPr>
        <p:pic>
          <p:nvPicPr>
            <p:cNvPr id="24" name="Picture 8" descr="center">
              <a:extLst>
                <a:ext uri="{FF2B5EF4-FFF2-40B4-BE49-F238E27FC236}">
                  <a16:creationId xmlns:a16="http://schemas.microsoft.com/office/drawing/2014/main" id="{7AFF4E9A-7342-F946-860D-53416EA61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408" y="4383921"/>
              <a:ext cx="552450" cy="5334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64B1B84-DBA1-A545-A9FB-C2F727F0E139}"/>
                </a:ext>
              </a:extLst>
            </p:cNvPr>
            <p:cNvSpPr txBox="1"/>
            <p:nvPr/>
          </p:nvSpPr>
          <p:spPr>
            <a:xfrm>
              <a:off x="5054465" y="5019038"/>
              <a:ext cx="2132588" cy="553998"/>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oppins SemiBold"/>
                  <a:ea typeface="+mn-ea"/>
                  <a:cs typeface="+mn-cs"/>
                </a:rPr>
                <a:t>Center for Offshore Safety Leadership Award</a:t>
              </a:r>
              <a:br>
                <a:rPr kumimoji="0" lang="en-US" sz="1000" b="0" i="0" u="none" strike="noStrike" kern="1200" cap="none" spc="0" normalizeH="0" baseline="0" noProof="0" dirty="0">
                  <a:ln>
                    <a:noFill/>
                  </a:ln>
                  <a:solidFill>
                    <a:srgbClr val="000000"/>
                  </a:solidFill>
                  <a:effectLst/>
                  <a:uLnTx/>
                  <a:uFillTx/>
                  <a:latin typeface="Poppins SemiBold"/>
                  <a:ea typeface="+mn-ea"/>
                  <a:cs typeface="+mn-cs"/>
                </a:rPr>
              </a:br>
              <a:endParaRPr kumimoji="0" lang="en-US" sz="1000" b="0" i="0" u="none" strike="noStrike" kern="1200" cap="none" spc="0" normalizeH="0" baseline="0" noProof="0" dirty="0">
                <a:ln>
                  <a:noFill/>
                </a:ln>
                <a:solidFill>
                  <a:srgbClr val="000000"/>
                </a:solidFill>
                <a:effectLst/>
                <a:uLnTx/>
                <a:uFillTx/>
                <a:latin typeface="Poppins SemiBold"/>
                <a:ea typeface="+mn-ea"/>
                <a:cs typeface="+mn-cs"/>
              </a:endParaRPr>
            </a:p>
          </p:txBody>
        </p:sp>
      </p:grpSp>
      <p:grpSp>
        <p:nvGrpSpPr>
          <p:cNvPr id="6" name="Group 5">
            <a:extLst>
              <a:ext uri="{FF2B5EF4-FFF2-40B4-BE49-F238E27FC236}">
                <a16:creationId xmlns:a16="http://schemas.microsoft.com/office/drawing/2014/main" id="{16ECB334-DDFF-41BD-A040-CFA2C48AF4DE}"/>
              </a:ext>
            </a:extLst>
          </p:cNvPr>
          <p:cNvGrpSpPr/>
          <p:nvPr/>
        </p:nvGrpSpPr>
        <p:grpSpPr>
          <a:xfrm>
            <a:off x="2643777" y="4473884"/>
            <a:ext cx="2065895" cy="1083994"/>
            <a:chOff x="3121205" y="4473884"/>
            <a:chExt cx="2065895" cy="1083994"/>
          </a:xfrm>
        </p:grpSpPr>
        <p:pic>
          <p:nvPicPr>
            <p:cNvPr id="22" name="Picture 4" descr="barrons">
              <a:extLst>
                <a:ext uri="{FF2B5EF4-FFF2-40B4-BE49-F238E27FC236}">
                  <a16:creationId xmlns:a16="http://schemas.microsoft.com/office/drawing/2014/main" id="{7C9236AF-DA41-4D4A-BA55-582E36495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924" y="4473884"/>
              <a:ext cx="1485900" cy="3619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F49F6AD-600B-D346-99E5-8A7398720CED}"/>
                </a:ext>
              </a:extLst>
            </p:cNvPr>
            <p:cNvSpPr txBox="1"/>
            <p:nvPr/>
          </p:nvSpPr>
          <p:spPr>
            <a:xfrm>
              <a:off x="3121205" y="5003880"/>
              <a:ext cx="2065895" cy="553998"/>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oppins SemiBold"/>
                  <a:ea typeface="+mn-ea"/>
                  <a:cs typeface="+mn-cs"/>
                </a:rPr>
                <a:t>Barron’s 100 Most Sustainable Companies</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Poppins SemiBold"/>
                <a:ea typeface="+mn-ea"/>
                <a:cs typeface="+mn-cs"/>
              </a:endParaRPr>
            </a:p>
          </p:txBody>
        </p:sp>
      </p:grpSp>
      <p:grpSp>
        <p:nvGrpSpPr>
          <p:cNvPr id="5" name="Group 4">
            <a:extLst>
              <a:ext uri="{FF2B5EF4-FFF2-40B4-BE49-F238E27FC236}">
                <a16:creationId xmlns:a16="http://schemas.microsoft.com/office/drawing/2014/main" id="{E0AE31A3-83CC-420E-9997-6ACD380CE9F3}"/>
              </a:ext>
            </a:extLst>
          </p:cNvPr>
          <p:cNvGrpSpPr/>
          <p:nvPr/>
        </p:nvGrpSpPr>
        <p:grpSpPr>
          <a:xfrm>
            <a:off x="802410" y="4367409"/>
            <a:ext cx="1542107" cy="1200443"/>
            <a:chOff x="802410" y="4367409"/>
            <a:chExt cx="1542107" cy="1200443"/>
          </a:xfrm>
        </p:grpSpPr>
        <p:pic>
          <p:nvPicPr>
            <p:cNvPr id="21" name="Picture 2" descr="cdp">
              <a:extLst>
                <a:ext uri="{FF2B5EF4-FFF2-40B4-BE49-F238E27FC236}">
                  <a16:creationId xmlns:a16="http://schemas.microsoft.com/office/drawing/2014/main" id="{A17899F4-8909-824D-BBB9-DC0C32C72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709" y="4367409"/>
              <a:ext cx="981075" cy="5048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D6D4B68-6A45-2B41-839F-E9351889A32D}"/>
                </a:ext>
              </a:extLst>
            </p:cNvPr>
            <p:cNvSpPr txBox="1"/>
            <p:nvPr/>
          </p:nvSpPr>
          <p:spPr>
            <a:xfrm>
              <a:off x="802410" y="5013854"/>
              <a:ext cx="1542107" cy="553998"/>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oppins SemiBold"/>
                  <a:ea typeface="+mn-ea"/>
                  <a:cs typeface="+mn-cs"/>
                </a:rPr>
                <a:t>Carbon Disclosure Project</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Poppins SemiBold"/>
                <a:ea typeface="+mn-ea"/>
                <a:cs typeface="+mn-cs"/>
              </a:endParaRPr>
            </a:p>
          </p:txBody>
        </p:sp>
      </p:grpSp>
      <p:grpSp>
        <p:nvGrpSpPr>
          <p:cNvPr id="8" name="Group 7">
            <a:extLst>
              <a:ext uri="{FF2B5EF4-FFF2-40B4-BE49-F238E27FC236}">
                <a16:creationId xmlns:a16="http://schemas.microsoft.com/office/drawing/2014/main" id="{3F887EC1-42B8-4189-81C3-9EDF344C416B}"/>
              </a:ext>
            </a:extLst>
          </p:cNvPr>
          <p:cNvGrpSpPr/>
          <p:nvPr/>
        </p:nvGrpSpPr>
        <p:grpSpPr>
          <a:xfrm>
            <a:off x="7440780" y="4428147"/>
            <a:ext cx="1904509" cy="1126553"/>
            <a:chOff x="7042341" y="4428147"/>
            <a:chExt cx="1904509" cy="1126553"/>
          </a:xfrm>
        </p:grpSpPr>
        <p:pic>
          <p:nvPicPr>
            <p:cNvPr id="23" name="Picture 6" descr="msci">
              <a:extLst>
                <a:ext uri="{FF2B5EF4-FFF2-40B4-BE49-F238E27FC236}">
                  <a16:creationId xmlns:a16="http://schemas.microsoft.com/office/drawing/2014/main" id="{F8FB492B-79CC-E449-9F86-F7B4AECF3C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6074" y="4428147"/>
              <a:ext cx="1257300" cy="3810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7F544D1-5ABB-F64B-9144-D6AE4C52ECBE}"/>
                </a:ext>
              </a:extLst>
            </p:cNvPr>
            <p:cNvSpPr txBox="1"/>
            <p:nvPr/>
          </p:nvSpPr>
          <p:spPr>
            <a:xfrm>
              <a:off x="7042341" y="5000702"/>
              <a:ext cx="1904509" cy="553998"/>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oppins SemiBold"/>
                  <a:ea typeface="+mn-ea"/>
                  <a:cs typeface="+mn-cs"/>
                </a:rPr>
                <a:t>Morgan Stanley Capital International ESG Survey</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Poppins SemiBold"/>
                <a:ea typeface="+mn-ea"/>
                <a:cs typeface="+mn-cs"/>
              </a:endParaRPr>
            </a:p>
          </p:txBody>
        </p:sp>
      </p:grpSp>
      <p:grpSp>
        <p:nvGrpSpPr>
          <p:cNvPr id="9" name="Group 8">
            <a:extLst>
              <a:ext uri="{FF2B5EF4-FFF2-40B4-BE49-F238E27FC236}">
                <a16:creationId xmlns:a16="http://schemas.microsoft.com/office/drawing/2014/main" id="{EC0CA941-89B9-424D-86C1-1E2481E6E81F}"/>
              </a:ext>
            </a:extLst>
          </p:cNvPr>
          <p:cNvGrpSpPr/>
          <p:nvPr/>
        </p:nvGrpSpPr>
        <p:grpSpPr>
          <a:xfrm>
            <a:off x="9644548" y="4429641"/>
            <a:ext cx="1790962" cy="1067983"/>
            <a:chOff x="8869358" y="4429641"/>
            <a:chExt cx="1790962" cy="1067983"/>
          </a:xfrm>
        </p:grpSpPr>
        <p:pic>
          <p:nvPicPr>
            <p:cNvPr id="29" name="Picture 10" descr="Image result for wall street journal">
              <a:extLst>
                <a:ext uri="{FF2B5EF4-FFF2-40B4-BE49-F238E27FC236}">
                  <a16:creationId xmlns:a16="http://schemas.microsoft.com/office/drawing/2014/main" id="{26CF6DF4-9555-5D4D-AD05-9E6D5C59136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607" t="16643" r="24774" b="19987"/>
            <a:stretch/>
          </p:blipFill>
          <p:spPr bwMode="auto">
            <a:xfrm>
              <a:off x="9531407" y="4429641"/>
              <a:ext cx="522183" cy="35786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E1DF810-84A1-7E49-98CE-85CA2AAFB929}"/>
                </a:ext>
              </a:extLst>
            </p:cNvPr>
            <p:cNvSpPr txBox="1"/>
            <p:nvPr/>
          </p:nvSpPr>
          <p:spPr>
            <a:xfrm>
              <a:off x="8869358" y="4943626"/>
              <a:ext cx="1790962" cy="553998"/>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Poppins SemiBold"/>
                  <a:ea typeface="+mn-ea"/>
                  <a:cs typeface="+mn-cs"/>
                </a:rPr>
                <a:t>Wall Street Journal’s Management Top 250</a:t>
              </a:r>
              <a:br>
                <a:rPr kumimoji="0" lang="en-US" sz="1000" b="0" i="0" u="none" strike="noStrike" kern="1200" cap="none" spc="0" normalizeH="0" baseline="0" noProof="0" dirty="0">
                  <a:ln>
                    <a:noFill/>
                  </a:ln>
                  <a:solidFill>
                    <a:srgbClr val="000000"/>
                  </a:solidFill>
                  <a:effectLst/>
                  <a:uLnTx/>
                  <a:uFillTx/>
                  <a:latin typeface="Poppins SemiBold"/>
                  <a:ea typeface="+mn-ea"/>
                  <a:cs typeface="+mn-cs"/>
                </a:rPr>
              </a:br>
              <a:endParaRPr kumimoji="0" lang="en-US" sz="1000" b="0" i="0" u="none" strike="noStrike" kern="1200" cap="none" spc="0" normalizeH="0" baseline="0" noProof="0" dirty="0">
                <a:ln>
                  <a:noFill/>
                </a:ln>
                <a:solidFill>
                  <a:srgbClr val="000000"/>
                </a:solidFill>
                <a:effectLst/>
                <a:uLnTx/>
                <a:uFillTx/>
                <a:latin typeface="Poppins SemiBold"/>
                <a:ea typeface="+mn-ea"/>
                <a:cs typeface="+mn-cs"/>
              </a:endParaRPr>
            </a:p>
          </p:txBody>
        </p:sp>
      </p:grpSp>
      <p:pic>
        <p:nvPicPr>
          <p:cNvPr id="37" name="Picture 36">
            <a:extLst>
              <a:ext uri="{FF2B5EF4-FFF2-40B4-BE49-F238E27FC236}">
                <a16:creationId xmlns:a16="http://schemas.microsoft.com/office/drawing/2014/main" id="{EA8F553C-AAD4-8D49-9342-7B2CB2F3C6E4}"/>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39" name="TextBox 38">
            <a:extLst>
              <a:ext uri="{FF2B5EF4-FFF2-40B4-BE49-F238E27FC236}">
                <a16:creationId xmlns:a16="http://schemas.microsoft.com/office/drawing/2014/main" id="{CF032EFC-9268-5E43-BE8B-41A225ED71F8}"/>
              </a:ext>
            </a:extLst>
          </p:cNvPr>
          <p:cNvSpPr txBox="1"/>
          <p:nvPr/>
        </p:nvSpPr>
        <p:spPr>
          <a:xfrm>
            <a:off x="539612" y="2584444"/>
            <a:ext cx="10990401" cy="1323439"/>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18374"/>
                </a:solidFill>
                <a:effectLst/>
                <a:uLnTx/>
                <a:uFillTx/>
                <a:latin typeface="Poppins"/>
                <a:ea typeface="+mn-ea"/>
                <a:cs typeface="+mn-cs"/>
              </a:rPr>
              <a:t>“We hold ourselves accountable to do the right thing, always. Our commitments, activities, and investments are prioritized around </a:t>
            </a:r>
            <a:r>
              <a:rPr kumimoji="0" lang="en-US" sz="2000" b="0" i="1" u="none" strike="noStrike" kern="1200" cap="none" spc="0" normalizeH="0" baseline="0" noProof="0" dirty="0">
                <a:ln>
                  <a:noFill/>
                </a:ln>
                <a:solidFill>
                  <a:srgbClr val="018374"/>
                </a:solidFill>
                <a:effectLst/>
                <a:uLnTx/>
                <a:uFillTx/>
                <a:latin typeface="Poppins SemiBold"/>
                <a:ea typeface="+mn-ea"/>
                <a:cs typeface="+mn-cs"/>
              </a:rPr>
              <a:t>People, Planet, and Principles</a:t>
            </a:r>
            <a:r>
              <a:rPr kumimoji="0" lang="en-US" sz="2000" b="0" i="1" u="none" strike="noStrike" kern="1200" cap="none" spc="0" normalizeH="0" baseline="0" noProof="0" dirty="0">
                <a:ln>
                  <a:noFill/>
                </a:ln>
                <a:solidFill>
                  <a:srgbClr val="018374"/>
                </a:solidFill>
                <a:effectLst/>
                <a:uLnTx/>
                <a:uFillTx/>
                <a:latin typeface="Poppins"/>
                <a:ea typeface="+mn-ea"/>
                <a:cs typeface="+mn-cs"/>
              </a:rPr>
              <a:t>.”</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srgbClr val="018374"/>
              </a:solidFill>
              <a:effectLst/>
              <a:uLnTx/>
              <a:uFillTx/>
              <a:latin typeface="Poppins"/>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18374"/>
                </a:solidFill>
                <a:effectLst/>
                <a:uLnTx/>
                <a:uFillTx/>
                <a:latin typeface="Poppins"/>
                <a:ea typeface="+mn-ea"/>
                <a:cs typeface="+mn-cs"/>
              </a:rPr>
              <a:t>-Lorenzo Simonelli, Chairman and Chief Executive Officer </a:t>
            </a:r>
          </a:p>
        </p:txBody>
      </p:sp>
    </p:spTree>
    <p:extLst>
      <p:ext uri="{BB962C8B-B14F-4D97-AF65-F5344CB8AC3E}">
        <p14:creationId xmlns:p14="http://schemas.microsoft.com/office/powerpoint/2010/main" val="91395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ker Hughes template">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xml><?xml version="1.0" encoding="utf-8"?>
<a:theme xmlns:a="http://schemas.openxmlformats.org/drawingml/2006/main" name="1_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xml><?xml version="1.0" encoding="utf-8"?>
<a:theme xmlns:a="http://schemas.openxmlformats.org/drawingml/2006/main" name="1_Baker Hughes template">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4.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E16F0B8AE73E409B3295F85906CBA4" ma:contentTypeVersion="12" ma:contentTypeDescription="Create a new document." ma:contentTypeScope="" ma:versionID="0df84648fd515e6fef1a69460db0b7cc">
  <xsd:schema xmlns:xsd="http://www.w3.org/2001/XMLSchema" xmlns:xs="http://www.w3.org/2001/XMLSchema" xmlns:p="http://schemas.microsoft.com/office/2006/metadata/properties" xmlns:ns2="6959072d-3285-4a4d-b05c-6c49840fa83e" xmlns:ns3="cc149ce2-ca59-4713-bd06-558a71b9efc8" targetNamespace="http://schemas.microsoft.com/office/2006/metadata/properties" ma:root="true" ma:fieldsID="587da112d535f60a641660e4a1c11f42" ns2:_="" ns3:_="">
    <xsd:import namespace="6959072d-3285-4a4d-b05c-6c49840fa83e"/>
    <xsd:import namespace="cc149ce2-ca59-4713-bd06-558a71b9ef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59072d-3285-4a4d-b05c-6c49840fa8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c149ce2-ca59-4713-bd06-558a71b9efc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C47BD9-E685-4074-B474-9916817962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59072d-3285-4a4d-b05c-6c49840fa83e"/>
    <ds:schemaRef ds:uri="cc149ce2-ca59-4713-bd06-558a71b9ef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16EE19-7DA4-4E16-9711-EF422A9A4E65}">
  <ds:schemaRefs>
    <ds:schemaRef ds:uri="http://schemas.microsoft.com/sharepoint/v3/contenttype/forms"/>
  </ds:schemaRefs>
</ds:datastoreItem>
</file>

<file path=customXml/itemProps3.xml><?xml version="1.0" encoding="utf-8"?>
<ds:datastoreItem xmlns:ds="http://schemas.openxmlformats.org/officeDocument/2006/customXml" ds:itemID="{7C7A52CC-55A1-4B5B-A1CF-2647B5D52D1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2219</Words>
  <Application>Microsoft Office PowerPoint</Application>
  <PresentationFormat>Custom</PresentationFormat>
  <Paragraphs>216</Paragraphs>
  <Slides>20</Slides>
  <Notes>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Arial</vt:lpstr>
      <vt:lpstr>Cambria</vt:lpstr>
      <vt:lpstr>Cambria Math</vt:lpstr>
      <vt:lpstr>GE Inspira Sans</vt:lpstr>
      <vt:lpstr>Poppins</vt:lpstr>
      <vt:lpstr>Poppins SemiBold</vt:lpstr>
      <vt:lpstr>Wingdings</vt:lpstr>
      <vt:lpstr>Baker Hughes template</vt:lpstr>
      <vt:lpstr>1_Baker Hughes (2019)</vt:lpstr>
      <vt:lpstr>1_Baker Hughes template</vt:lpstr>
      <vt:lpstr>Baker Hughes  Activity Durations in EPC Projects</vt:lpstr>
      <vt:lpstr>Intro to Baker Hughes</vt:lpstr>
      <vt:lpstr>We take energy forward - making it cleaner, safer, and more efficient for people and the planet</vt:lpstr>
      <vt:lpstr>PowerPoint Presentation</vt:lpstr>
      <vt:lpstr>Our product companies </vt:lpstr>
      <vt:lpstr>How we innovate</vt:lpstr>
      <vt:lpstr>Digital transformation </vt:lpstr>
      <vt:lpstr>PowerPoint Presentation</vt:lpstr>
      <vt:lpstr>Corporate responsibility</vt:lpstr>
      <vt:lpstr>Our values</vt:lpstr>
      <vt:lpstr>Follow our journey </vt:lpstr>
      <vt:lpstr>PowerPoint Presentation</vt:lpstr>
      <vt:lpstr>Intro to SPS</vt:lpstr>
      <vt:lpstr>PowerPoint Presentation</vt:lpstr>
      <vt:lpstr>PowerPoint Presentation</vt:lpstr>
      <vt:lpstr>PowerPoint Presentation</vt:lpstr>
      <vt:lpstr>PowerPoint Presentation</vt:lpstr>
      <vt:lpstr>Baker Hughes Challenge  Activity Durations in EPC Projects</vt:lpstr>
      <vt:lpstr>Challenge: Analyse Activity Durations in EPC Projects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Antonelli, Alessandro (GE Oil &amp; Gas)</dc:creator>
  <dc:description>Version 1.07
Job 1437
August 22, 2016</dc:description>
  <cp:lastModifiedBy>Ben Morris</cp:lastModifiedBy>
  <cp:revision>649</cp:revision>
  <dcterms:created xsi:type="dcterms:W3CDTF">2017-06-08T09:02:55Z</dcterms:created>
  <dcterms:modified xsi:type="dcterms:W3CDTF">2020-06-12T14:31:14Z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0x010100BCE16F0B8AE73E409B3295F85906CBA4</vt:lpwstr>
  </property>
</Properties>
</file>